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147471804" r:id="rId2"/>
    <p:sldId id="2147375360" r:id="rId3"/>
    <p:sldId id="2147471812" r:id="rId4"/>
    <p:sldId id="2147471818" r:id="rId5"/>
    <p:sldId id="2147471820" r:id="rId6"/>
  </p:sldIdLst>
  <p:sldSz cx="12192000" cy="6858000"/>
  <p:notesSz cx="6797675" cy="985678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jzixSedzdUuVbK2ycguXSsXV3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D7"/>
    <a:srgbClr val="54CD37"/>
    <a:srgbClr val="FFCCCC"/>
    <a:srgbClr val="141414"/>
    <a:srgbClr val="F2F2F2"/>
    <a:srgbClr val="2C488A"/>
    <a:srgbClr val="87A4DC"/>
    <a:srgbClr val="3B6693"/>
    <a:srgbClr val="53B156"/>
    <a:srgbClr val="51B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9C394-CC29-40E3-80AC-8D68FF52106F}" v="27" dt="2025-10-28T18:51:38.371"/>
    <p1510:client id="{C9094A7A-710A-4998-B917-876F82B1235A}" v="67" dt="2025-10-29T09:38:51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zia Di Bartolo" userId="3f1ae4fe-09f2-4380-a9cf-71fcf80f3cf0" providerId="ADAL" clId="{64DAC8AB-FB63-4952-8DAA-60EF559B397C}"/>
    <pc:docChg chg="undo custSel addSld delSld modSld sldOrd modMainMaster">
      <pc:chgData name="Cinzia Di Bartolo" userId="3f1ae4fe-09f2-4380-a9cf-71fcf80f3cf0" providerId="ADAL" clId="{64DAC8AB-FB63-4952-8DAA-60EF559B397C}" dt="2025-10-29T09:40:19.489" v="490" actId="14100"/>
      <pc:docMkLst>
        <pc:docMk/>
      </pc:docMkLst>
      <pc:sldChg chg="addSp delSp modSp add del mod setBg modClrScheme chgLayout">
        <pc:chgData name="Cinzia Di Bartolo" userId="3f1ae4fe-09f2-4380-a9cf-71fcf80f3cf0" providerId="ADAL" clId="{64DAC8AB-FB63-4952-8DAA-60EF559B397C}" dt="2025-10-29T09:11:00.708" v="84" actId="47"/>
        <pc:sldMkLst>
          <pc:docMk/>
          <pc:sldMk cId="2631667369" sldId="361"/>
        </pc:sldMkLst>
        <pc:spChg chg="add del">
          <ac:chgData name="Cinzia Di Bartolo" userId="3f1ae4fe-09f2-4380-a9cf-71fcf80f3cf0" providerId="ADAL" clId="{64DAC8AB-FB63-4952-8DAA-60EF559B397C}" dt="2025-10-29T09:09:43.039" v="72" actId="26606"/>
          <ac:spMkLst>
            <pc:docMk/>
            <pc:sldMk cId="2631667369" sldId="361"/>
            <ac:spMk id="9" creationId="{33D03EB6-A779-E9B5-1280-8020D3313D1A}"/>
          </ac:spMkLst>
        </pc:spChg>
        <pc:spChg chg="add del">
          <ac:chgData name="Cinzia Di Bartolo" userId="3f1ae4fe-09f2-4380-a9cf-71fcf80f3cf0" providerId="ADAL" clId="{64DAC8AB-FB63-4952-8DAA-60EF559B397C}" dt="2025-10-29T09:09:43.039" v="72" actId="26606"/>
          <ac:spMkLst>
            <pc:docMk/>
            <pc:sldMk cId="2631667369" sldId="361"/>
            <ac:spMk id="10" creationId="{8261D8FA-B5F3-39A7-3958-A4D23EF56E82}"/>
          </ac:spMkLst>
        </pc:spChg>
        <pc:spChg chg="mod">
          <ac:chgData name="Cinzia Di Bartolo" userId="3f1ae4fe-09f2-4380-a9cf-71fcf80f3cf0" providerId="ADAL" clId="{64DAC8AB-FB63-4952-8DAA-60EF559B397C}" dt="2025-10-29T09:09:43.039" v="72" actId="26606"/>
          <ac:spMkLst>
            <pc:docMk/>
            <pc:sldMk cId="2631667369" sldId="361"/>
            <ac:spMk id="17" creationId="{78B1631A-27AF-245C-71A0-511BC02C7F2B}"/>
          </ac:spMkLst>
        </pc:spChg>
        <pc:spChg chg="add del mod">
          <ac:chgData name="Cinzia Di Bartolo" userId="3f1ae4fe-09f2-4380-a9cf-71fcf80f3cf0" providerId="ADAL" clId="{64DAC8AB-FB63-4952-8DAA-60EF559B397C}" dt="2025-10-29T09:09:43.039" v="72" actId="26606"/>
          <ac:spMkLst>
            <pc:docMk/>
            <pc:sldMk cId="2631667369" sldId="361"/>
            <ac:spMk id="22" creationId="{934CC3A8-71EA-7CF8-FD68-E9BDA2F1135D}"/>
          </ac:spMkLst>
        </pc:spChg>
        <pc:spChg chg="add del mod">
          <ac:chgData name="Cinzia Di Bartolo" userId="3f1ae4fe-09f2-4380-a9cf-71fcf80f3cf0" providerId="ADAL" clId="{64DAC8AB-FB63-4952-8DAA-60EF559B397C}" dt="2025-10-29T09:09:43.039" v="72" actId="26606"/>
          <ac:spMkLst>
            <pc:docMk/>
            <pc:sldMk cId="2631667369" sldId="361"/>
            <ac:spMk id="24" creationId="{DC18EC5C-EB59-88AD-52E2-751834D8A942}"/>
          </ac:spMkLst>
        </pc:spChg>
        <pc:picChg chg="add mod">
          <ac:chgData name="Cinzia Di Bartolo" userId="3f1ae4fe-09f2-4380-a9cf-71fcf80f3cf0" providerId="ADAL" clId="{64DAC8AB-FB63-4952-8DAA-60EF559B397C}" dt="2025-10-29T09:09:43.039" v="72" actId="26606"/>
          <ac:picMkLst>
            <pc:docMk/>
            <pc:sldMk cId="2631667369" sldId="361"/>
            <ac:picMk id="2" creationId="{18132519-0305-2AAE-7395-2E810C37B0E4}"/>
          </ac:picMkLst>
        </pc:picChg>
      </pc:sldChg>
      <pc:sldChg chg="modSp mod">
        <pc:chgData name="Cinzia Di Bartolo" userId="3f1ae4fe-09f2-4380-a9cf-71fcf80f3cf0" providerId="ADAL" clId="{64DAC8AB-FB63-4952-8DAA-60EF559B397C}" dt="2025-10-29T09:17:35.687" v="259" actId="20577"/>
        <pc:sldMkLst>
          <pc:docMk/>
          <pc:sldMk cId="2408756860" sldId="2147375360"/>
        </pc:sldMkLst>
        <pc:spChg chg="mod">
          <ac:chgData name="Cinzia Di Bartolo" userId="3f1ae4fe-09f2-4380-a9cf-71fcf80f3cf0" providerId="ADAL" clId="{64DAC8AB-FB63-4952-8DAA-60EF559B397C}" dt="2025-10-29T09:17:35.687" v="259" actId="20577"/>
          <ac:spMkLst>
            <pc:docMk/>
            <pc:sldMk cId="2408756860" sldId="2147375360"/>
            <ac:spMk id="9" creationId="{1A75DBD6-6020-F8F7-A840-B48B921FE0E2}"/>
          </ac:spMkLst>
        </pc:spChg>
      </pc:sldChg>
      <pc:sldChg chg="del">
        <pc:chgData name="Cinzia Di Bartolo" userId="3f1ae4fe-09f2-4380-a9cf-71fcf80f3cf0" providerId="ADAL" clId="{64DAC8AB-FB63-4952-8DAA-60EF559B397C}" dt="2025-10-28T18:42:12.886" v="8" actId="47"/>
        <pc:sldMkLst>
          <pc:docMk/>
          <pc:sldMk cId="685463526" sldId="2147375363"/>
        </pc:sldMkLst>
      </pc:sldChg>
      <pc:sldChg chg="del">
        <pc:chgData name="Cinzia Di Bartolo" userId="3f1ae4fe-09f2-4380-a9cf-71fcf80f3cf0" providerId="ADAL" clId="{64DAC8AB-FB63-4952-8DAA-60EF559B397C}" dt="2025-10-28T18:42:12.360" v="7" actId="47"/>
        <pc:sldMkLst>
          <pc:docMk/>
          <pc:sldMk cId="1062499915" sldId="2147375365"/>
        </pc:sldMkLst>
      </pc:sldChg>
      <pc:sldChg chg="del">
        <pc:chgData name="Cinzia Di Bartolo" userId="3f1ae4fe-09f2-4380-a9cf-71fcf80f3cf0" providerId="ADAL" clId="{64DAC8AB-FB63-4952-8DAA-60EF559B397C}" dt="2025-10-28T18:42:11.748" v="5" actId="47"/>
        <pc:sldMkLst>
          <pc:docMk/>
          <pc:sldMk cId="3137732637" sldId="2147471806"/>
        </pc:sldMkLst>
      </pc:sldChg>
      <pc:sldChg chg="del">
        <pc:chgData name="Cinzia Di Bartolo" userId="3f1ae4fe-09f2-4380-a9cf-71fcf80f3cf0" providerId="ADAL" clId="{64DAC8AB-FB63-4952-8DAA-60EF559B397C}" dt="2025-10-28T18:42:12.009" v="6" actId="47"/>
        <pc:sldMkLst>
          <pc:docMk/>
          <pc:sldMk cId="2325296943" sldId="2147471808"/>
        </pc:sldMkLst>
      </pc:sldChg>
      <pc:sldChg chg="del">
        <pc:chgData name="Cinzia Di Bartolo" userId="3f1ae4fe-09f2-4380-a9cf-71fcf80f3cf0" providerId="ADAL" clId="{64DAC8AB-FB63-4952-8DAA-60EF559B397C}" dt="2025-10-28T18:42:11.451" v="4" actId="47"/>
        <pc:sldMkLst>
          <pc:docMk/>
          <pc:sldMk cId="753525780" sldId="2147471809"/>
        </pc:sldMkLst>
      </pc:sldChg>
      <pc:sldChg chg="del">
        <pc:chgData name="Cinzia Di Bartolo" userId="3f1ae4fe-09f2-4380-a9cf-71fcf80f3cf0" providerId="ADAL" clId="{64DAC8AB-FB63-4952-8DAA-60EF559B397C}" dt="2025-10-28T18:42:15.661" v="9" actId="47"/>
        <pc:sldMkLst>
          <pc:docMk/>
          <pc:sldMk cId="3169950919" sldId="2147471810"/>
        </pc:sldMkLst>
      </pc:sldChg>
      <pc:sldChg chg="del">
        <pc:chgData name="Cinzia Di Bartolo" userId="3f1ae4fe-09f2-4380-a9cf-71fcf80f3cf0" providerId="ADAL" clId="{64DAC8AB-FB63-4952-8DAA-60EF559B397C}" dt="2025-10-28T18:42:10.645" v="2" actId="47"/>
        <pc:sldMkLst>
          <pc:docMk/>
          <pc:sldMk cId="3489469325" sldId="2147471811"/>
        </pc:sldMkLst>
      </pc:sldChg>
      <pc:sldChg chg="modSp mod">
        <pc:chgData name="Cinzia Di Bartolo" userId="3f1ae4fe-09f2-4380-a9cf-71fcf80f3cf0" providerId="ADAL" clId="{64DAC8AB-FB63-4952-8DAA-60EF559B397C}" dt="2025-10-29T09:17:59.780" v="268" actId="20577"/>
        <pc:sldMkLst>
          <pc:docMk/>
          <pc:sldMk cId="3919481294" sldId="2147471812"/>
        </pc:sldMkLst>
        <pc:spChg chg="mod">
          <ac:chgData name="Cinzia Di Bartolo" userId="3f1ae4fe-09f2-4380-a9cf-71fcf80f3cf0" providerId="ADAL" clId="{64DAC8AB-FB63-4952-8DAA-60EF559B397C}" dt="2025-10-29T09:17:59.780" v="268" actId="20577"/>
          <ac:spMkLst>
            <pc:docMk/>
            <pc:sldMk cId="3919481294" sldId="2147471812"/>
            <ac:spMk id="12" creationId="{0E7DAEC1-3E8F-FBFF-490B-1F592BBBF5F2}"/>
          </ac:spMkLst>
        </pc:spChg>
        <pc:spChg chg="mod">
          <ac:chgData name="Cinzia Di Bartolo" userId="3f1ae4fe-09f2-4380-a9cf-71fcf80f3cf0" providerId="ADAL" clId="{64DAC8AB-FB63-4952-8DAA-60EF559B397C}" dt="2025-10-28T18:42:54.127" v="10" actId="554"/>
          <ac:spMkLst>
            <pc:docMk/>
            <pc:sldMk cId="3919481294" sldId="2147471812"/>
            <ac:spMk id="41" creationId="{EC355BBC-C36E-5057-4051-0C8B2ACDD728}"/>
          </ac:spMkLst>
        </pc:spChg>
        <pc:spChg chg="mod">
          <ac:chgData name="Cinzia Di Bartolo" userId="3f1ae4fe-09f2-4380-a9cf-71fcf80f3cf0" providerId="ADAL" clId="{64DAC8AB-FB63-4952-8DAA-60EF559B397C}" dt="2025-10-28T18:42:54.127" v="10" actId="554"/>
          <ac:spMkLst>
            <pc:docMk/>
            <pc:sldMk cId="3919481294" sldId="2147471812"/>
            <ac:spMk id="42" creationId="{CF8E0DAA-5E92-E3DB-CB53-8A95A28412FF}"/>
          </ac:spMkLst>
        </pc:spChg>
        <pc:spChg chg="mod">
          <ac:chgData name="Cinzia Di Bartolo" userId="3f1ae4fe-09f2-4380-a9cf-71fcf80f3cf0" providerId="ADAL" clId="{64DAC8AB-FB63-4952-8DAA-60EF559B397C}" dt="2025-10-28T18:42:54.127" v="10" actId="554"/>
          <ac:spMkLst>
            <pc:docMk/>
            <pc:sldMk cId="3919481294" sldId="2147471812"/>
            <ac:spMk id="43" creationId="{1D177949-7BFC-499D-3917-2AB6BDA86FE6}"/>
          </ac:spMkLst>
        </pc:spChg>
        <pc:spChg chg="mod">
          <ac:chgData name="Cinzia Di Bartolo" userId="3f1ae4fe-09f2-4380-a9cf-71fcf80f3cf0" providerId="ADAL" clId="{64DAC8AB-FB63-4952-8DAA-60EF559B397C}" dt="2025-10-28T18:43:07.748" v="12" actId="14100"/>
          <ac:spMkLst>
            <pc:docMk/>
            <pc:sldMk cId="3919481294" sldId="2147471812"/>
            <ac:spMk id="64" creationId="{C513C246-C3A0-8F17-4278-2D64BE54316A}"/>
          </ac:spMkLst>
        </pc:spChg>
        <pc:spChg chg="mod">
          <ac:chgData name="Cinzia Di Bartolo" userId="3f1ae4fe-09f2-4380-a9cf-71fcf80f3cf0" providerId="ADAL" clId="{64DAC8AB-FB63-4952-8DAA-60EF559B397C}" dt="2025-10-28T18:43:03.529" v="11" actId="554"/>
          <ac:spMkLst>
            <pc:docMk/>
            <pc:sldMk cId="3919481294" sldId="2147471812"/>
            <ac:spMk id="75" creationId="{ADD66CB5-C8F9-F80E-2010-EC553722C768}"/>
          </ac:spMkLst>
        </pc:spChg>
      </pc:sldChg>
      <pc:sldChg chg="del">
        <pc:chgData name="Cinzia Di Bartolo" userId="3f1ae4fe-09f2-4380-a9cf-71fcf80f3cf0" providerId="ADAL" clId="{64DAC8AB-FB63-4952-8DAA-60EF559B397C}" dt="2025-10-28T18:42:11.064" v="3" actId="47"/>
        <pc:sldMkLst>
          <pc:docMk/>
          <pc:sldMk cId="4034594889" sldId="2147471813"/>
        </pc:sldMkLst>
      </pc:sldChg>
      <pc:sldChg chg="del">
        <pc:chgData name="Cinzia Di Bartolo" userId="3f1ae4fe-09f2-4380-a9cf-71fcf80f3cf0" providerId="ADAL" clId="{64DAC8AB-FB63-4952-8DAA-60EF559B397C}" dt="2025-10-28T18:42:10.034" v="1" actId="47"/>
        <pc:sldMkLst>
          <pc:docMk/>
          <pc:sldMk cId="1294411102" sldId="2147471814"/>
        </pc:sldMkLst>
      </pc:sldChg>
      <pc:sldChg chg="del">
        <pc:chgData name="Cinzia Di Bartolo" userId="3f1ae4fe-09f2-4380-a9cf-71fcf80f3cf0" providerId="ADAL" clId="{64DAC8AB-FB63-4952-8DAA-60EF559B397C}" dt="2025-10-28T18:42:09.042" v="0" actId="47"/>
        <pc:sldMkLst>
          <pc:docMk/>
          <pc:sldMk cId="2571096527" sldId="2147471816"/>
        </pc:sldMkLst>
      </pc:sldChg>
      <pc:sldChg chg="del">
        <pc:chgData name="Cinzia Di Bartolo" userId="3f1ae4fe-09f2-4380-a9cf-71fcf80f3cf0" providerId="ADAL" clId="{64DAC8AB-FB63-4952-8DAA-60EF559B397C}" dt="2025-10-28T18:44:59.848" v="13" actId="47"/>
        <pc:sldMkLst>
          <pc:docMk/>
          <pc:sldMk cId="2184822611" sldId="2147471817"/>
        </pc:sldMkLst>
      </pc:sldChg>
      <pc:sldChg chg="addSp modSp mod">
        <pc:chgData name="Cinzia Di Bartolo" userId="3f1ae4fe-09f2-4380-a9cf-71fcf80f3cf0" providerId="ADAL" clId="{64DAC8AB-FB63-4952-8DAA-60EF559B397C}" dt="2025-10-29T09:40:19.489" v="490" actId="14100"/>
        <pc:sldMkLst>
          <pc:docMk/>
          <pc:sldMk cId="1359333053" sldId="2147471818"/>
        </pc:sldMkLst>
        <pc:spChg chg="add mod">
          <ac:chgData name="Cinzia Di Bartolo" userId="3f1ae4fe-09f2-4380-a9cf-71fcf80f3cf0" providerId="ADAL" clId="{64DAC8AB-FB63-4952-8DAA-60EF559B397C}" dt="2025-10-29T09:38:42.859" v="430" actId="14100"/>
          <ac:spMkLst>
            <pc:docMk/>
            <pc:sldMk cId="1359333053" sldId="2147471818"/>
            <ac:spMk id="2" creationId="{E79D4023-3D04-3179-6649-BCED5F0FB6F6}"/>
          </ac:spMkLst>
        </pc:spChg>
        <pc:spChg chg="add mod">
          <ac:chgData name="Cinzia Di Bartolo" userId="3f1ae4fe-09f2-4380-a9cf-71fcf80f3cf0" providerId="ADAL" clId="{64DAC8AB-FB63-4952-8DAA-60EF559B397C}" dt="2025-10-29T09:40:19.489" v="490" actId="14100"/>
          <ac:spMkLst>
            <pc:docMk/>
            <pc:sldMk cId="1359333053" sldId="2147471818"/>
            <ac:spMk id="3" creationId="{AE6B0C9B-0AB4-C670-F12F-DCFC1496C792}"/>
          </ac:spMkLst>
        </pc:spChg>
        <pc:spChg chg="mod">
          <ac:chgData name="Cinzia Di Bartolo" userId="3f1ae4fe-09f2-4380-a9cf-71fcf80f3cf0" providerId="ADAL" clId="{64DAC8AB-FB63-4952-8DAA-60EF559B397C}" dt="2025-10-29T09:19:59.609" v="307" actId="14100"/>
          <ac:spMkLst>
            <pc:docMk/>
            <pc:sldMk cId="1359333053" sldId="2147471818"/>
            <ac:spMk id="12" creationId="{F2E2CCE2-A98E-C2A0-EAC6-EE3E4C4D021E}"/>
          </ac:spMkLst>
        </pc:spChg>
        <pc:spChg chg="mod">
          <ac:chgData name="Cinzia Di Bartolo" userId="3f1ae4fe-09f2-4380-a9cf-71fcf80f3cf0" providerId="ADAL" clId="{64DAC8AB-FB63-4952-8DAA-60EF559B397C}" dt="2025-10-29T09:35:49.660" v="343" actId="14100"/>
          <ac:spMkLst>
            <pc:docMk/>
            <pc:sldMk cId="1359333053" sldId="2147471818"/>
            <ac:spMk id="22" creationId="{A287FD5E-8C0F-C4E4-360F-2471B2FFC560}"/>
          </ac:spMkLst>
        </pc:spChg>
        <pc:spChg chg="mod">
          <ac:chgData name="Cinzia Di Bartolo" userId="3f1ae4fe-09f2-4380-a9cf-71fcf80f3cf0" providerId="ADAL" clId="{64DAC8AB-FB63-4952-8DAA-60EF559B397C}" dt="2025-10-29T09:35:42.136" v="334" actId="1036"/>
          <ac:spMkLst>
            <pc:docMk/>
            <pc:sldMk cId="1359333053" sldId="2147471818"/>
            <ac:spMk id="24" creationId="{BE809B7F-8243-946E-A378-6A79012A305F}"/>
          </ac:spMkLst>
        </pc:spChg>
        <pc:spChg chg="mod">
          <ac:chgData name="Cinzia Di Bartolo" userId="3f1ae4fe-09f2-4380-a9cf-71fcf80f3cf0" providerId="ADAL" clId="{64DAC8AB-FB63-4952-8DAA-60EF559B397C}" dt="2025-10-29T09:35:25.554" v="309" actId="14100"/>
          <ac:spMkLst>
            <pc:docMk/>
            <pc:sldMk cId="1359333053" sldId="2147471818"/>
            <ac:spMk id="25" creationId="{065F102B-3281-1247-91A2-C28A7BEFF0E1}"/>
          </ac:spMkLst>
        </pc:spChg>
        <pc:spChg chg="mod">
          <ac:chgData name="Cinzia Di Bartolo" userId="3f1ae4fe-09f2-4380-a9cf-71fcf80f3cf0" providerId="ADAL" clId="{64DAC8AB-FB63-4952-8DAA-60EF559B397C}" dt="2025-10-28T18:47:32.434" v="29" actId="1038"/>
          <ac:spMkLst>
            <pc:docMk/>
            <pc:sldMk cId="1359333053" sldId="2147471818"/>
            <ac:spMk id="35" creationId="{9BE80763-D95F-29E8-64C9-EDB2CBB05EBD}"/>
          </ac:spMkLst>
        </pc:spChg>
        <pc:spChg chg="mod">
          <ac:chgData name="Cinzia Di Bartolo" userId="3f1ae4fe-09f2-4380-a9cf-71fcf80f3cf0" providerId="ADAL" clId="{64DAC8AB-FB63-4952-8DAA-60EF559B397C}" dt="2025-10-28T18:47:53.442" v="31" actId="14100"/>
          <ac:spMkLst>
            <pc:docMk/>
            <pc:sldMk cId="1359333053" sldId="2147471818"/>
            <ac:spMk id="54" creationId="{3E9AAD7B-B447-7B9D-AC07-5034850F111A}"/>
          </ac:spMkLst>
        </pc:spChg>
        <pc:spChg chg="mod">
          <ac:chgData name="Cinzia Di Bartolo" userId="3f1ae4fe-09f2-4380-a9cf-71fcf80f3cf0" providerId="ADAL" clId="{64DAC8AB-FB63-4952-8DAA-60EF559B397C}" dt="2025-10-29T09:35:57.507" v="352" actId="1035"/>
          <ac:spMkLst>
            <pc:docMk/>
            <pc:sldMk cId="1359333053" sldId="2147471818"/>
            <ac:spMk id="96" creationId="{CE7BAC90-796C-6C2C-1420-02BFA6DCDB86}"/>
          </ac:spMkLst>
        </pc:spChg>
        <pc:spChg chg="mod">
          <ac:chgData name="Cinzia Di Bartolo" userId="3f1ae4fe-09f2-4380-a9cf-71fcf80f3cf0" providerId="ADAL" clId="{64DAC8AB-FB63-4952-8DAA-60EF559B397C}" dt="2025-10-29T09:35:57.507" v="352" actId="1035"/>
          <ac:spMkLst>
            <pc:docMk/>
            <pc:sldMk cId="1359333053" sldId="2147471818"/>
            <ac:spMk id="97" creationId="{EFF70CC3-9F7C-12CF-1759-A8A678A0443E}"/>
          </ac:spMkLst>
        </pc:spChg>
        <pc:spChg chg="mod">
          <ac:chgData name="Cinzia Di Bartolo" userId="3f1ae4fe-09f2-4380-a9cf-71fcf80f3cf0" providerId="ADAL" clId="{64DAC8AB-FB63-4952-8DAA-60EF559B397C}" dt="2025-10-29T09:35:29.918" v="314" actId="1036"/>
          <ac:spMkLst>
            <pc:docMk/>
            <pc:sldMk cId="1359333053" sldId="2147471818"/>
            <ac:spMk id="98" creationId="{D4ABB3BB-7AB3-BC1F-898C-848834B07A09}"/>
          </ac:spMkLst>
        </pc:spChg>
        <pc:spChg chg="mod">
          <ac:chgData name="Cinzia Di Bartolo" userId="3f1ae4fe-09f2-4380-a9cf-71fcf80f3cf0" providerId="ADAL" clId="{64DAC8AB-FB63-4952-8DAA-60EF559B397C}" dt="2025-10-29T09:35:29.918" v="314" actId="1036"/>
          <ac:spMkLst>
            <pc:docMk/>
            <pc:sldMk cId="1359333053" sldId="2147471818"/>
            <ac:spMk id="99" creationId="{53F1FD3F-7CE0-0BE9-C88E-F6B928DC7A05}"/>
          </ac:spMkLst>
        </pc:spChg>
        <pc:spChg chg="mod">
          <ac:chgData name="Cinzia Di Bartolo" userId="3f1ae4fe-09f2-4380-a9cf-71fcf80f3cf0" providerId="ADAL" clId="{64DAC8AB-FB63-4952-8DAA-60EF559B397C}" dt="2025-10-29T09:35:40.901" v="333" actId="1036"/>
          <ac:spMkLst>
            <pc:docMk/>
            <pc:sldMk cId="1359333053" sldId="2147471818"/>
            <ac:spMk id="100" creationId="{0F1576DA-CA9B-4CB3-11A2-FE4E6E69351E}"/>
          </ac:spMkLst>
        </pc:spChg>
        <pc:spChg chg="mod">
          <ac:chgData name="Cinzia Di Bartolo" userId="3f1ae4fe-09f2-4380-a9cf-71fcf80f3cf0" providerId="ADAL" clId="{64DAC8AB-FB63-4952-8DAA-60EF559B397C}" dt="2025-10-29T09:35:40.901" v="333" actId="1036"/>
          <ac:spMkLst>
            <pc:docMk/>
            <pc:sldMk cId="1359333053" sldId="2147471818"/>
            <ac:spMk id="101" creationId="{6A51EA7B-846E-181D-233D-A3A9546B6622}"/>
          </ac:spMkLst>
        </pc:spChg>
        <pc:spChg chg="mod">
          <ac:chgData name="Cinzia Di Bartolo" userId="3f1ae4fe-09f2-4380-a9cf-71fcf80f3cf0" providerId="ADAL" clId="{64DAC8AB-FB63-4952-8DAA-60EF559B397C}" dt="2025-10-29T09:35:40.901" v="333" actId="1036"/>
          <ac:spMkLst>
            <pc:docMk/>
            <pc:sldMk cId="1359333053" sldId="2147471818"/>
            <ac:spMk id="118" creationId="{8C1A322C-D245-77C8-3AC7-0039BE547B15}"/>
          </ac:spMkLst>
        </pc:spChg>
        <pc:spChg chg="mod">
          <ac:chgData name="Cinzia Di Bartolo" userId="3f1ae4fe-09f2-4380-a9cf-71fcf80f3cf0" providerId="ADAL" clId="{64DAC8AB-FB63-4952-8DAA-60EF559B397C}" dt="2025-10-29T09:35:57.507" v="352" actId="1035"/>
          <ac:spMkLst>
            <pc:docMk/>
            <pc:sldMk cId="1359333053" sldId="2147471818"/>
            <ac:spMk id="130" creationId="{7B34A88C-CDC3-7678-593A-3FF511D1ABBF}"/>
          </ac:spMkLst>
        </pc:spChg>
        <pc:spChg chg="mod">
          <ac:chgData name="Cinzia Di Bartolo" userId="3f1ae4fe-09f2-4380-a9cf-71fcf80f3cf0" providerId="ADAL" clId="{64DAC8AB-FB63-4952-8DAA-60EF559B397C}" dt="2025-10-29T09:35:57.507" v="352" actId="1035"/>
          <ac:spMkLst>
            <pc:docMk/>
            <pc:sldMk cId="1359333053" sldId="2147471818"/>
            <ac:spMk id="131" creationId="{FA63AD5D-9AA4-2864-EDB7-2AEEC9ABCD69}"/>
          </ac:spMkLst>
        </pc:spChg>
        <pc:spChg chg="mod">
          <ac:chgData name="Cinzia Di Bartolo" userId="3f1ae4fe-09f2-4380-a9cf-71fcf80f3cf0" providerId="ADAL" clId="{64DAC8AB-FB63-4952-8DAA-60EF559B397C}" dt="2025-10-28T18:47:12.850" v="14" actId="14100"/>
          <ac:spMkLst>
            <pc:docMk/>
            <pc:sldMk cId="1359333053" sldId="2147471818"/>
            <ac:spMk id="140" creationId="{DAA9CEE3-DF7D-36C9-8808-4D84E2E43991}"/>
          </ac:spMkLst>
        </pc:spChg>
        <pc:spChg chg="mod">
          <ac:chgData name="Cinzia Di Bartolo" userId="3f1ae4fe-09f2-4380-a9cf-71fcf80f3cf0" providerId="ADAL" clId="{64DAC8AB-FB63-4952-8DAA-60EF559B397C}" dt="2025-10-28T18:47:12.850" v="14" actId="14100"/>
          <ac:spMkLst>
            <pc:docMk/>
            <pc:sldMk cId="1359333053" sldId="2147471818"/>
            <ac:spMk id="151" creationId="{89064055-1A5F-109B-8BFA-E3BA32ED1330}"/>
          </ac:spMkLst>
        </pc:spChg>
        <pc:spChg chg="mod">
          <ac:chgData name="Cinzia Di Bartolo" userId="3f1ae4fe-09f2-4380-a9cf-71fcf80f3cf0" providerId="ADAL" clId="{64DAC8AB-FB63-4952-8DAA-60EF559B397C}" dt="2025-10-29T09:04:41.088" v="64" actId="1037"/>
          <ac:spMkLst>
            <pc:docMk/>
            <pc:sldMk cId="1359333053" sldId="2147471818"/>
            <ac:spMk id="161" creationId="{38DC8F9F-7D55-815D-7B29-1A2D57E30A70}"/>
          </ac:spMkLst>
        </pc:spChg>
        <pc:spChg chg="mod">
          <ac:chgData name="Cinzia Di Bartolo" userId="3f1ae4fe-09f2-4380-a9cf-71fcf80f3cf0" providerId="ADAL" clId="{64DAC8AB-FB63-4952-8DAA-60EF559B397C}" dt="2025-10-29T09:04:36.793" v="54" actId="1038"/>
          <ac:spMkLst>
            <pc:docMk/>
            <pc:sldMk cId="1359333053" sldId="2147471818"/>
            <ac:spMk id="162" creationId="{55F9887D-7D04-4F40-5D9B-E189C33DA95C}"/>
          </ac:spMkLst>
        </pc:spChg>
        <pc:spChg chg="mod">
          <ac:chgData name="Cinzia Di Bartolo" userId="3f1ae4fe-09f2-4380-a9cf-71fcf80f3cf0" providerId="ADAL" clId="{64DAC8AB-FB63-4952-8DAA-60EF559B397C}" dt="2025-10-28T18:47:32.434" v="29" actId="1038"/>
          <ac:spMkLst>
            <pc:docMk/>
            <pc:sldMk cId="1359333053" sldId="2147471818"/>
            <ac:spMk id="165" creationId="{5DE61E09-A681-14D6-3E78-75334E5A437F}"/>
          </ac:spMkLst>
        </pc:spChg>
        <pc:spChg chg="mod">
          <ac:chgData name="Cinzia Di Bartolo" userId="3f1ae4fe-09f2-4380-a9cf-71fcf80f3cf0" providerId="ADAL" clId="{64DAC8AB-FB63-4952-8DAA-60EF559B397C}" dt="2025-10-29T09:24:08.439" v="308" actId="14100"/>
          <ac:spMkLst>
            <pc:docMk/>
            <pc:sldMk cId="1359333053" sldId="2147471818"/>
            <ac:spMk id="178" creationId="{6E23104C-3E1C-6B1E-0708-08699811AD93}"/>
          </ac:spMkLst>
        </pc:spChg>
        <pc:cxnChg chg="mod">
          <ac:chgData name="Cinzia Di Bartolo" userId="3f1ae4fe-09f2-4380-a9cf-71fcf80f3cf0" providerId="ADAL" clId="{64DAC8AB-FB63-4952-8DAA-60EF559B397C}" dt="2025-10-28T18:47:18.185" v="17" actId="14100"/>
          <ac:cxnSpMkLst>
            <pc:docMk/>
            <pc:sldMk cId="1359333053" sldId="2147471818"/>
            <ac:cxnSpMk id="9" creationId="{64B3592F-F949-E36C-AD1D-4117F53BC482}"/>
          </ac:cxnSpMkLst>
        </pc:cxnChg>
      </pc:sldChg>
      <pc:sldChg chg="new del">
        <pc:chgData name="Cinzia Di Bartolo" userId="3f1ae4fe-09f2-4380-a9cf-71fcf80f3cf0" providerId="ADAL" clId="{64DAC8AB-FB63-4952-8DAA-60EF559B397C}" dt="2025-10-29T09:10:49.098" v="78" actId="47"/>
        <pc:sldMkLst>
          <pc:docMk/>
          <pc:sldMk cId="2060107440" sldId="2147471819"/>
        </pc:sldMkLst>
      </pc:sldChg>
      <pc:sldChg chg="new del">
        <pc:chgData name="Cinzia Di Bartolo" userId="3f1ae4fe-09f2-4380-a9cf-71fcf80f3cf0" providerId="ADAL" clId="{64DAC8AB-FB63-4952-8DAA-60EF559B397C}" dt="2025-10-29T09:07:35.871" v="66" actId="47"/>
        <pc:sldMkLst>
          <pc:docMk/>
          <pc:sldMk cId="2290048703" sldId="2147471819"/>
        </pc:sldMkLst>
      </pc:sldChg>
      <pc:sldChg chg="add del">
        <pc:chgData name="Cinzia Di Bartolo" userId="3f1ae4fe-09f2-4380-a9cf-71fcf80f3cf0" providerId="ADAL" clId="{64DAC8AB-FB63-4952-8DAA-60EF559B397C}" dt="2025-10-29T09:10:34.190" v="76" actId="2890"/>
        <pc:sldMkLst>
          <pc:docMk/>
          <pc:sldMk cId="3738797550" sldId="2147471819"/>
        </pc:sldMkLst>
      </pc:sldChg>
      <pc:sldChg chg="addSp delSp modSp new del mod ord">
        <pc:chgData name="Cinzia Di Bartolo" userId="3f1ae4fe-09f2-4380-a9cf-71fcf80f3cf0" providerId="ADAL" clId="{64DAC8AB-FB63-4952-8DAA-60EF559B397C}" dt="2025-10-29T09:15:05.139" v="254" actId="47"/>
        <pc:sldMkLst>
          <pc:docMk/>
          <pc:sldMk cId="3813362338" sldId="2147471819"/>
        </pc:sldMkLst>
        <pc:spChg chg="del">
          <ac:chgData name="Cinzia Di Bartolo" userId="3f1ae4fe-09f2-4380-a9cf-71fcf80f3cf0" providerId="ADAL" clId="{64DAC8AB-FB63-4952-8DAA-60EF559B397C}" dt="2025-10-29T09:10:55.578" v="80" actId="478"/>
          <ac:spMkLst>
            <pc:docMk/>
            <pc:sldMk cId="3813362338" sldId="2147471819"/>
            <ac:spMk id="2" creationId="{3F59C258-49B2-AA60-CA82-170E5BA03FC6}"/>
          </ac:spMkLst>
        </pc:spChg>
        <pc:spChg chg="add del mod">
          <ac:chgData name="Cinzia Di Bartolo" userId="3f1ae4fe-09f2-4380-a9cf-71fcf80f3cf0" providerId="ADAL" clId="{64DAC8AB-FB63-4952-8DAA-60EF559B397C}" dt="2025-10-29T09:11:23.309" v="93" actId="21"/>
          <ac:spMkLst>
            <pc:docMk/>
            <pc:sldMk cId="3813362338" sldId="2147471819"/>
            <ac:spMk id="8" creationId="{F4DF86DF-4660-EECF-E34C-264245FC8373}"/>
          </ac:spMkLst>
        </pc:spChg>
        <pc:spChg chg="add del mod">
          <ac:chgData name="Cinzia Di Bartolo" userId="3f1ae4fe-09f2-4380-a9cf-71fcf80f3cf0" providerId="ADAL" clId="{64DAC8AB-FB63-4952-8DAA-60EF559B397C}" dt="2025-10-29T09:11:23.309" v="93" actId="21"/>
          <ac:spMkLst>
            <pc:docMk/>
            <pc:sldMk cId="3813362338" sldId="2147471819"/>
            <ac:spMk id="9" creationId="{4D257800-5E78-1C67-CFA8-8AE57CF91232}"/>
          </ac:spMkLst>
        </pc:spChg>
        <pc:spChg chg="add del mod">
          <ac:chgData name="Cinzia Di Bartolo" userId="3f1ae4fe-09f2-4380-a9cf-71fcf80f3cf0" providerId="ADAL" clId="{64DAC8AB-FB63-4952-8DAA-60EF559B397C}" dt="2025-10-29T09:11:23.309" v="93" actId="21"/>
          <ac:spMkLst>
            <pc:docMk/>
            <pc:sldMk cId="3813362338" sldId="2147471819"/>
            <ac:spMk id="10" creationId="{88A8D3D1-7652-3018-89F0-3CEA8AD200CC}"/>
          </ac:spMkLst>
        </pc:spChg>
        <pc:picChg chg="add del mod">
          <ac:chgData name="Cinzia Di Bartolo" userId="3f1ae4fe-09f2-4380-a9cf-71fcf80f3cf0" providerId="ADAL" clId="{64DAC8AB-FB63-4952-8DAA-60EF559B397C}" dt="2025-10-29T09:11:23.309" v="93" actId="21"/>
          <ac:picMkLst>
            <pc:docMk/>
            <pc:sldMk cId="3813362338" sldId="2147471819"/>
            <ac:picMk id="6" creationId="{2A92BDF9-6DE6-740B-5EAD-FB95DD208338}"/>
          </ac:picMkLst>
        </pc:picChg>
        <pc:picChg chg="add del mod">
          <ac:chgData name="Cinzia Di Bartolo" userId="3f1ae4fe-09f2-4380-a9cf-71fcf80f3cf0" providerId="ADAL" clId="{64DAC8AB-FB63-4952-8DAA-60EF559B397C}" dt="2025-10-29T09:11:23.309" v="93" actId="21"/>
          <ac:picMkLst>
            <pc:docMk/>
            <pc:sldMk cId="3813362338" sldId="2147471819"/>
            <ac:picMk id="7" creationId="{D65A3C74-A487-CFBB-3C76-31B87BD56798}"/>
          </ac:picMkLst>
        </pc:picChg>
        <pc:picChg chg="add del mod">
          <ac:chgData name="Cinzia Di Bartolo" userId="3f1ae4fe-09f2-4380-a9cf-71fcf80f3cf0" providerId="ADAL" clId="{64DAC8AB-FB63-4952-8DAA-60EF559B397C}" dt="2025-10-29T09:11:23.309" v="93" actId="21"/>
          <ac:picMkLst>
            <pc:docMk/>
            <pc:sldMk cId="3813362338" sldId="2147471819"/>
            <ac:picMk id="11" creationId="{22FEAE32-8E07-D31C-6550-EA072A8C600D}"/>
          </ac:picMkLst>
        </pc:picChg>
      </pc:sldChg>
      <pc:sldChg chg="addSp delSp modSp add mod">
        <pc:chgData name="Cinzia Di Bartolo" userId="3f1ae4fe-09f2-4380-a9cf-71fcf80f3cf0" providerId="ADAL" clId="{64DAC8AB-FB63-4952-8DAA-60EF559B397C}" dt="2025-10-29T09:14:57.216" v="253"/>
        <pc:sldMkLst>
          <pc:docMk/>
          <pc:sldMk cId="3540793600" sldId="2147471820"/>
        </pc:sldMkLst>
        <pc:spChg chg="del">
          <ac:chgData name="Cinzia Di Bartolo" userId="3f1ae4fe-09f2-4380-a9cf-71fcf80f3cf0" providerId="ADAL" clId="{64DAC8AB-FB63-4952-8DAA-60EF559B397C}" dt="2025-10-29T09:11:11.066" v="86" actId="478"/>
          <ac:spMkLst>
            <pc:docMk/>
            <pc:sldMk cId="3540793600" sldId="2147471820"/>
            <ac:spMk id="3" creationId="{5311CB3F-8D00-5242-0377-D9E994A1ECCD}"/>
          </ac:spMkLst>
        </pc:spChg>
        <pc:spChg chg="add del mod">
          <ac:chgData name="Cinzia Di Bartolo" userId="3f1ae4fe-09f2-4380-a9cf-71fcf80f3cf0" providerId="ADAL" clId="{64DAC8AB-FB63-4952-8DAA-60EF559B397C}" dt="2025-10-29T09:11:28.123" v="94" actId="478"/>
          <ac:spMkLst>
            <pc:docMk/>
            <pc:sldMk cId="3540793600" sldId="2147471820"/>
            <ac:spMk id="4" creationId="{AF0CA6A4-F4BC-06FD-EC65-BBF02B5B872C}"/>
          </ac:spMkLst>
        </pc:spChg>
        <pc:spChg chg="del">
          <ac:chgData name="Cinzia Di Bartolo" userId="3f1ae4fe-09f2-4380-a9cf-71fcf80f3cf0" providerId="ADAL" clId="{64DAC8AB-FB63-4952-8DAA-60EF559B397C}" dt="2025-10-29T09:11:11.066" v="86" actId="478"/>
          <ac:spMkLst>
            <pc:docMk/>
            <pc:sldMk cId="3540793600" sldId="2147471820"/>
            <ac:spMk id="6" creationId="{7B0DF2D9-8233-D05C-BD8C-FC5F3B438481}"/>
          </ac:spMkLst>
        </pc:spChg>
        <pc:spChg chg="add mod">
          <ac:chgData name="Cinzia Di Bartolo" userId="3f1ae4fe-09f2-4380-a9cf-71fcf80f3cf0" providerId="ADAL" clId="{64DAC8AB-FB63-4952-8DAA-60EF559B397C}" dt="2025-10-29T09:14:05.369" v="243" actId="20577"/>
          <ac:spMkLst>
            <pc:docMk/>
            <pc:sldMk cId="3540793600" sldId="2147471820"/>
            <ac:spMk id="7" creationId="{9ED6B92D-FA52-7B3E-9C3A-8CDBD74CDE3C}"/>
          </ac:spMkLst>
        </pc:spChg>
        <pc:spChg chg="add mod">
          <ac:chgData name="Cinzia Di Bartolo" userId="3f1ae4fe-09f2-4380-a9cf-71fcf80f3cf0" providerId="ADAL" clId="{64DAC8AB-FB63-4952-8DAA-60EF559B397C}" dt="2025-10-29T09:13:50.086" v="242" actId="404"/>
          <ac:spMkLst>
            <pc:docMk/>
            <pc:sldMk cId="3540793600" sldId="2147471820"/>
            <ac:spMk id="11" creationId="{F4DF86DF-4660-EECF-E34C-264245FC8373}"/>
          </ac:spMkLst>
        </pc:spChg>
        <pc:spChg chg="add mod">
          <ac:chgData name="Cinzia Di Bartolo" userId="3f1ae4fe-09f2-4380-a9cf-71fcf80f3cf0" providerId="ADAL" clId="{64DAC8AB-FB63-4952-8DAA-60EF559B397C}" dt="2025-10-29T09:13:50.086" v="242" actId="404"/>
          <ac:spMkLst>
            <pc:docMk/>
            <pc:sldMk cId="3540793600" sldId="2147471820"/>
            <ac:spMk id="12" creationId="{4D257800-5E78-1C67-CFA8-8AE57CF91232}"/>
          </ac:spMkLst>
        </pc:spChg>
        <pc:spChg chg="add mod">
          <ac:chgData name="Cinzia Di Bartolo" userId="3f1ae4fe-09f2-4380-a9cf-71fcf80f3cf0" providerId="ADAL" clId="{64DAC8AB-FB63-4952-8DAA-60EF559B397C}" dt="2025-10-29T09:13:50.086" v="242" actId="404"/>
          <ac:spMkLst>
            <pc:docMk/>
            <pc:sldMk cId="3540793600" sldId="2147471820"/>
            <ac:spMk id="13" creationId="{88A8D3D1-7652-3018-89F0-3CEA8AD200CC}"/>
          </ac:spMkLst>
        </pc:spChg>
        <pc:picChg chg="add mod">
          <ac:chgData name="Cinzia Di Bartolo" userId="3f1ae4fe-09f2-4380-a9cf-71fcf80f3cf0" providerId="ADAL" clId="{64DAC8AB-FB63-4952-8DAA-60EF559B397C}" dt="2025-10-29T09:14:24.768" v="249" actId="207"/>
          <ac:picMkLst>
            <pc:docMk/>
            <pc:sldMk cId="3540793600" sldId="2147471820"/>
            <ac:picMk id="9" creationId="{2A92BDF9-6DE6-740B-5EAD-FB95DD208338}"/>
          </ac:picMkLst>
        </pc:picChg>
        <pc:picChg chg="add mod">
          <ac:chgData name="Cinzia Di Bartolo" userId="3f1ae4fe-09f2-4380-a9cf-71fcf80f3cf0" providerId="ADAL" clId="{64DAC8AB-FB63-4952-8DAA-60EF559B397C}" dt="2025-10-29T09:14:24.768" v="249" actId="207"/>
          <ac:picMkLst>
            <pc:docMk/>
            <pc:sldMk cId="3540793600" sldId="2147471820"/>
            <ac:picMk id="10" creationId="{D65A3C74-A487-CFBB-3C76-31B87BD56798}"/>
          </ac:picMkLst>
        </pc:picChg>
        <pc:picChg chg="add mod">
          <ac:chgData name="Cinzia Di Bartolo" userId="3f1ae4fe-09f2-4380-a9cf-71fcf80f3cf0" providerId="ADAL" clId="{64DAC8AB-FB63-4952-8DAA-60EF559B397C}" dt="2025-10-29T09:14:57.216" v="253"/>
          <ac:picMkLst>
            <pc:docMk/>
            <pc:sldMk cId="3540793600" sldId="2147471820"/>
            <ac:picMk id="14" creationId="{22FEAE32-8E07-D31C-6550-EA072A8C600D}"/>
          </ac:picMkLst>
        </pc:picChg>
      </pc:sldChg>
      <pc:sldMasterChg chg="delSldLayout modSldLayout">
        <pc:chgData name="Cinzia Di Bartolo" userId="3f1ae4fe-09f2-4380-a9cf-71fcf80f3cf0" providerId="ADAL" clId="{64DAC8AB-FB63-4952-8DAA-60EF559B397C}" dt="2025-10-29T09:11:00.708" v="84" actId="47"/>
        <pc:sldMasterMkLst>
          <pc:docMk/>
          <pc:sldMasterMk cId="0" sldId="2147483648"/>
        </pc:sldMasterMkLst>
        <pc:sldLayoutChg chg="modSp del mod">
          <pc:chgData name="Cinzia Di Bartolo" userId="3f1ae4fe-09f2-4380-a9cf-71fcf80f3cf0" providerId="ADAL" clId="{64DAC8AB-FB63-4952-8DAA-60EF559B397C}" dt="2025-10-29T09:11:00.708" v="84" actId="47"/>
          <pc:sldLayoutMkLst>
            <pc:docMk/>
            <pc:sldMasterMk cId="0" sldId="2147483648"/>
            <pc:sldLayoutMk cId="3949101437" sldId="2147483661"/>
          </pc:sldLayoutMkLst>
          <pc:spChg chg="mod">
            <ac:chgData name="Cinzia Di Bartolo" userId="3f1ae4fe-09f2-4380-a9cf-71fcf80f3cf0" providerId="ADAL" clId="{64DAC8AB-FB63-4952-8DAA-60EF559B397C}" dt="2025-10-29T09:10:17.814" v="74" actId="1076"/>
            <ac:spMkLst>
              <pc:docMk/>
              <pc:sldMasterMk cId="0" sldId="2147483648"/>
              <pc:sldLayoutMk cId="3949101437" sldId="2147483661"/>
              <ac:spMk id="22" creationId="{78854327-6124-0442-5B1C-8E60D95E9C29}"/>
            </ac:spMkLst>
          </pc:spChg>
        </pc:sldLayoutChg>
      </pc:sldMasterChg>
    </pc:docChg>
  </pc:docChgLst>
  <pc:docChgLst>
    <pc:chgData name="Rebecca Vanelli" userId="33d8ba30-7d3c-44d7-8292-7f8a749dca03" providerId="ADAL" clId="{531FDA5B-2125-4F30-8501-EF9807163D42}"/>
    <pc:docChg chg="modSld">
      <pc:chgData name="Rebecca Vanelli" userId="33d8ba30-7d3c-44d7-8292-7f8a749dca03" providerId="ADAL" clId="{531FDA5B-2125-4F30-8501-EF9807163D42}" dt="2025-10-28T18:51:38.371" v="26"/>
      <pc:docMkLst>
        <pc:docMk/>
      </pc:docMkLst>
      <pc:sldChg chg="modAnim">
        <pc:chgData name="Rebecca Vanelli" userId="33d8ba30-7d3c-44d7-8292-7f8a749dca03" providerId="ADAL" clId="{531FDA5B-2125-4F30-8501-EF9807163D42}" dt="2025-10-28T18:48:42.522" v="2"/>
        <pc:sldMkLst>
          <pc:docMk/>
          <pc:sldMk cId="2408756860" sldId="2147375360"/>
        </pc:sldMkLst>
      </pc:sldChg>
      <pc:sldChg chg="modTransition modAnim">
        <pc:chgData name="Rebecca Vanelli" userId="33d8ba30-7d3c-44d7-8292-7f8a749dca03" providerId="ADAL" clId="{531FDA5B-2125-4F30-8501-EF9807163D42}" dt="2025-10-28T18:51:38.371" v="26"/>
        <pc:sldMkLst>
          <pc:docMk/>
          <pc:sldMk cId="1359333053" sldId="21474718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1325" y="1231900"/>
            <a:ext cx="5915025" cy="332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62238"/>
            <a:ext cx="2945659" cy="49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INTRO">
  <p:cSld name="Slide INTRO">
    <p:bg>
      <p:bgPr>
        <a:solidFill>
          <a:srgbClr val="FAFAFA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550127" y="226803"/>
            <a:ext cx="5400000" cy="25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550126" y="525741"/>
            <a:ext cx="6140819" cy="25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3"/>
          </p:nvPr>
        </p:nvSpPr>
        <p:spPr>
          <a:xfrm>
            <a:off x="560491" y="1889760"/>
            <a:ext cx="8095829" cy="3828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4"/>
          </p:nvPr>
        </p:nvSpPr>
        <p:spPr>
          <a:xfrm>
            <a:off x="560491" y="6610496"/>
            <a:ext cx="4323776" cy="22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 t="1" b="11077"/>
          <a:stretch/>
        </p:blipFill>
        <p:spPr>
          <a:xfrm>
            <a:off x="10788846" y="290714"/>
            <a:ext cx="779175" cy="4069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/>
          <p:nvPr/>
        </p:nvSpPr>
        <p:spPr>
          <a:xfrm>
            <a:off x="11632517" y="6620656"/>
            <a:ext cx="55948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ver Sx">
  <p:cSld name="3_Cover Sx">
    <p:bg>
      <p:bgPr>
        <a:solidFill>
          <a:srgbClr val="FAFAFA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1"/>
          <p:cNvSpPr/>
          <p:nvPr/>
        </p:nvSpPr>
        <p:spPr>
          <a:xfrm>
            <a:off x="0" y="0"/>
            <a:ext cx="6096000" cy="6570484"/>
          </a:xfrm>
          <a:prstGeom prst="rect">
            <a:avLst/>
          </a:prstGeom>
          <a:solidFill>
            <a:srgbClr val="0016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71"/>
          <p:cNvSpPr/>
          <p:nvPr/>
        </p:nvSpPr>
        <p:spPr>
          <a:xfrm>
            <a:off x="6096000" y="0"/>
            <a:ext cx="6096000" cy="6570484"/>
          </a:xfrm>
          <a:prstGeom prst="rect">
            <a:avLst/>
          </a:prstGeom>
          <a:solidFill>
            <a:srgbClr val="FBFA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1"/>
          <p:cNvSpPr txBox="1">
            <a:spLocks noGrp="1"/>
          </p:cNvSpPr>
          <p:nvPr>
            <p:ph type="subTitle" idx="1"/>
          </p:nvPr>
        </p:nvSpPr>
        <p:spPr>
          <a:xfrm>
            <a:off x="700306" y="3820526"/>
            <a:ext cx="4854132" cy="128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171"/>
          <p:cNvSpPr txBox="1">
            <a:spLocks noGrp="1"/>
          </p:cNvSpPr>
          <p:nvPr>
            <p:ph type="ctrTitle"/>
          </p:nvPr>
        </p:nvSpPr>
        <p:spPr>
          <a:xfrm>
            <a:off x="700306" y="2103953"/>
            <a:ext cx="4854132" cy="164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57048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28" name="Google Shape;28;p171"/>
          <p:cNvPicPr preferRelativeResize="0"/>
          <p:nvPr/>
        </p:nvPicPr>
        <p:blipFill rotWithShape="1">
          <a:blip r:embed="rId2">
            <a:alphaModFix/>
          </a:blip>
          <a:srcRect b="11604"/>
          <a:stretch/>
        </p:blipFill>
        <p:spPr>
          <a:xfrm>
            <a:off x="771342" y="777497"/>
            <a:ext cx="1312526" cy="68143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71"/>
          <p:cNvSpPr txBox="1">
            <a:spLocks noGrp="1"/>
          </p:cNvSpPr>
          <p:nvPr>
            <p:ph type="body" idx="3"/>
          </p:nvPr>
        </p:nvSpPr>
        <p:spPr>
          <a:xfrm>
            <a:off x="700088" y="6570484"/>
            <a:ext cx="4854575" cy="28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1845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701313" y="514800"/>
            <a:ext cx="10800000" cy="25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701313" y="1322785"/>
            <a:ext cx="10791572" cy="4576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▫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9">
          <p15:clr>
            <a:srgbClr val="F26B43"/>
          </p15:clr>
        </p15:guide>
        <p15:guide id="3" pos="7241">
          <p15:clr>
            <a:srgbClr val="F26B43"/>
          </p15:clr>
        </p15:guide>
        <p15:guide id="4" orient="horz" pos="833">
          <p15:clr>
            <a:srgbClr val="F26B43"/>
          </p15:clr>
        </p15:guide>
        <p15:guide id="5" orient="horz" pos="3946">
          <p15:clr>
            <a:srgbClr val="F26B43"/>
          </p15:clr>
        </p15:guide>
        <p15:guide id="6" pos="166">
          <p15:clr>
            <a:srgbClr val="F26B43"/>
          </p15:clr>
        </p15:guide>
        <p15:guide id="7" pos="7514">
          <p15:clr>
            <a:srgbClr val="F26B43"/>
          </p15:clr>
        </p15:guide>
        <p15:guide id="8" orient="horz" pos="425">
          <p15:clr>
            <a:srgbClr val="F26B43"/>
          </p15:clr>
        </p15:guide>
        <p15:guide id="9" orient="horz" pos="4156">
          <p15:clr>
            <a:srgbClr val="F26B43"/>
          </p15:clr>
        </p15:guide>
        <p15:guide id="10" orient="horz" pos="3725">
          <p15:clr>
            <a:srgbClr val="F26B43"/>
          </p15:clr>
        </p15:guide>
        <p15:guide id="11" orient="horz" pos="289">
          <p15:clr>
            <a:srgbClr val="F26B43"/>
          </p15:clr>
        </p15:guide>
        <p15:guide id="12" orient="horz" pos="595">
          <p15:clr>
            <a:srgbClr val="F26B43"/>
          </p15:clr>
        </p15:guide>
        <p15:guide id="13" pos="3959">
          <p15:clr>
            <a:srgbClr val="F26B43"/>
          </p15:clr>
        </p15:guide>
        <p15:guide id="14" pos="3721">
          <p15:clr>
            <a:srgbClr val="F26B43"/>
          </p15:clr>
        </p15:guide>
        <p15:guide id="15" orient="horz" pos="204">
          <p15:clr>
            <a:srgbClr val="F26B43"/>
          </p15:clr>
        </p15:guide>
        <p15:guide id="16" pos="4299">
          <p15:clr>
            <a:srgbClr val="F26B43"/>
          </p15:clr>
        </p15:guide>
        <p15:guide id="17" pos="4537">
          <p15:clr>
            <a:srgbClr val="F26B43"/>
          </p15:clr>
        </p15:guide>
        <p15:guide id="18" pos="4895">
          <p15:clr>
            <a:srgbClr val="F26B43"/>
          </p15:clr>
        </p15:guide>
        <p15:guide id="19" pos="5115">
          <p15:clr>
            <a:srgbClr val="F26B43"/>
          </p15:clr>
        </p15:guide>
        <p15:guide id="20" pos="5473">
          <p15:clr>
            <a:srgbClr val="F26B43"/>
          </p15:clr>
        </p15:guide>
        <p15:guide id="21" pos="5711">
          <p15:clr>
            <a:srgbClr val="F26B43"/>
          </p15:clr>
        </p15:guide>
        <p15:guide id="22" pos="6051">
          <p15:clr>
            <a:srgbClr val="F26B43"/>
          </p15:clr>
        </p15:guide>
        <p15:guide id="23" pos="6289">
          <p15:clr>
            <a:srgbClr val="F26B43"/>
          </p15:clr>
        </p15:guide>
        <p15:guide id="24" pos="6647">
          <p15:clr>
            <a:srgbClr val="F26B43"/>
          </p15:clr>
        </p15:guide>
        <p15:guide id="25" pos="6867">
          <p15:clr>
            <a:srgbClr val="F26B43"/>
          </p15:clr>
        </p15:guide>
        <p15:guide id="26" pos="3363">
          <p15:clr>
            <a:srgbClr val="F26B43"/>
          </p15:clr>
        </p15:guide>
        <p15:guide id="27" pos="3143">
          <p15:clr>
            <a:srgbClr val="F26B43"/>
          </p15:clr>
        </p15:guide>
        <p15:guide id="28" pos="2785">
          <p15:clr>
            <a:srgbClr val="F26B43"/>
          </p15:clr>
        </p15:guide>
        <p15:guide id="29" pos="2548">
          <p15:clr>
            <a:srgbClr val="F26B43"/>
          </p15:clr>
        </p15:guide>
        <p15:guide id="30" pos="2207">
          <p15:clr>
            <a:srgbClr val="F26B43"/>
          </p15:clr>
        </p15:guide>
        <p15:guide id="31" pos="1969">
          <p15:clr>
            <a:srgbClr val="F26B43"/>
          </p15:clr>
        </p15:guide>
        <p15:guide id="32" pos="1612">
          <p15:clr>
            <a:srgbClr val="F26B43"/>
          </p15:clr>
        </p15:guide>
        <p15:guide id="33" pos="1391">
          <p15:clr>
            <a:srgbClr val="F26B43"/>
          </p15:clr>
        </p15:guide>
        <p15:guide id="34" pos="1033">
          <p15:clr>
            <a:srgbClr val="F26B43"/>
          </p15:clr>
        </p15:guide>
        <p15:guide id="35" pos="7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question-point-d-interrogation-or-634903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question-point-d-interrogation-or-634903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0F4C726-E364-6EC5-4BAA-BF841E442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306" y="4934434"/>
            <a:ext cx="4854132" cy="1283940"/>
          </a:xfrm>
        </p:spPr>
        <p:txBody>
          <a:bodyPr/>
          <a:lstStyle/>
          <a:p>
            <a:r>
              <a:rPr lang="en-GB" b="1" i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Cinzia Di Bartolo</a:t>
            </a:r>
            <a:endParaRPr lang="en-GB" i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Shaping The Future | an ENG Company</a:t>
            </a:r>
          </a:p>
          <a:p>
            <a:r>
              <a:rPr lang="en-GB" i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 | 2025</a:t>
            </a:r>
          </a:p>
          <a:p>
            <a:endParaRPr lang="en-GB" noProof="0" dirty="0">
              <a:solidFill>
                <a:schemeClr val="bg1"/>
              </a:solidFill>
            </a:endParaRPr>
          </a:p>
        </p:txBody>
      </p:sp>
      <p:pic>
        <p:nvPicPr>
          <p:cNvPr id="8" name="Google Shape;1014;p1">
            <a:extLst>
              <a:ext uri="{FF2B5EF4-FFF2-40B4-BE49-F238E27FC236}">
                <a16:creationId xmlns:a16="http://schemas.microsoft.com/office/drawing/2014/main" id="{AEC578C7-9C98-863E-43B7-F07093558C08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19075" r="19075"/>
          <a:stretch/>
        </p:blipFill>
        <p:spPr>
          <a:xfrm>
            <a:off x="6096000" y="0"/>
            <a:ext cx="6096000" cy="65704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8;p1">
            <a:extLst>
              <a:ext uri="{FF2B5EF4-FFF2-40B4-BE49-F238E27FC236}">
                <a16:creationId xmlns:a16="http://schemas.microsoft.com/office/drawing/2014/main" id="{21EF1F7D-A791-8867-1CF9-9A990F7B20F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0088" y="2103953"/>
            <a:ext cx="4854132" cy="164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Salone dei pagamenti 2025</a:t>
            </a:r>
            <a:b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TALENTO GENERATIVO</a:t>
            </a:r>
            <a:b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PSR/PSD3: </a:t>
            </a:r>
            <a:r>
              <a:rPr lang="it-IT" sz="2000" i="1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Evoluzione del negoziato e prospettive</a:t>
            </a:r>
            <a:endParaRPr lang="it-IT"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67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74136-F38D-A2E6-4050-C0D418A5A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1A3047-049B-A851-D905-99B5632DEFF0}"/>
              </a:ext>
            </a:extLst>
          </p:cNvPr>
          <p:cNvSpPr/>
          <p:nvPr/>
        </p:nvSpPr>
        <p:spPr>
          <a:xfrm>
            <a:off x="3031436" y="689424"/>
            <a:ext cx="6637264" cy="53656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248">
              <a:buClrTx/>
              <a:defRPr/>
            </a:pPr>
            <a:endParaRPr lang="en-US" sz="1600" b="1" kern="1200">
              <a:solidFill>
                <a:schemeClr val="tx1"/>
              </a:solidFill>
              <a:latin typeface="+mj-lt"/>
              <a:ea typeface="Inter Tight" panose="020B0604020202020204" charset="0"/>
              <a:cs typeface="Inter Tight" panose="020B060402020202020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E5DAB9-5E54-B544-8F42-E4178F628B1B}"/>
              </a:ext>
            </a:extLst>
          </p:cNvPr>
          <p:cNvSpPr/>
          <p:nvPr/>
        </p:nvSpPr>
        <p:spPr>
          <a:xfrm>
            <a:off x="5184846" y="4490389"/>
            <a:ext cx="2160000" cy="16511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t"/>
          <a:lstStyle/>
          <a:p>
            <a:pPr algn="ctr" defTabSz="914248">
              <a:buClrTx/>
            </a:pPr>
            <a:r>
              <a:rPr lang="it-IT" b="1" kern="1200">
                <a:solidFill>
                  <a:srgbClr val="000F6F"/>
                </a:solidFill>
                <a:latin typeface="+mj-lt"/>
                <a:cs typeface="Inter Tight" panose="020B0604020202020204" charset="0"/>
              </a:rPr>
              <a:t>SCA &amp; TMM</a:t>
            </a:r>
          </a:p>
        </p:txBody>
      </p:sp>
      <p:sp>
        <p:nvSpPr>
          <p:cNvPr id="5" name="Rectangle 145">
            <a:extLst>
              <a:ext uri="{FF2B5EF4-FFF2-40B4-BE49-F238E27FC236}">
                <a16:creationId xmlns:a16="http://schemas.microsoft.com/office/drawing/2014/main" id="{EEF1A2A1-1EE0-4CA9-D5F8-45F7F6C00EFB}"/>
              </a:ext>
            </a:extLst>
          </p:cNvPr>
          <p:cNvSpPr/>
          <p:nvPr/>
        </p:nvSpPr>
        <p:spPr>
          <a:xfrm>
            <a:off x="5353662" y="4874996"/>
            <a:ext cx="1836000" cy="50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SCA &amp; API &amp; TMM</a:t>
            </a:r>
          </a:p>
        </p:txBody>
      </p:sp>
      <p:sp>
        <p:nvSpPr>
          <p:cNvPr id="7" name="Rectangle 35 - 1">
            <a:extLst>
              <a:ext uri="{FF2B5EF4-FFF2-40B4-BE49-F238E27FC236}">
                <a16:creationId xmlns:a16="http://schemas.microsoft.com/office/drawing/2014/main" id="{18A560DE-D809-7D7D-8BB5-EED31E02D06E}"/>
              </a:ext>
            </a:extLst>
          </p:cNvPr>
          <p:cNvSpPr/>
          <p:nvPr/>
        </p:nvSpPr>
        <p:spPr>
          <a:xfrm>
            <a:off x="5353662" y="5462595"/>
            <a:ext cx="1836000" cy="50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US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SCA exemption for SCT</a:t>
            </a:r>
            <a:endParaRPr lang="en-GB" sz="11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F80731-B2DF-9B61-B205-0CCE625F39FD}"/>
              </a:ext>
            </a:extLst>
          </p:cNvPr>
          <p:cNvSpPr/>
          <p:nvPr/>
        </p:nvSpPr>
        <p:spPr>
          <a:xfrm>
            <a:off x="925488" y="3883390"/>
            <a:ext cx="4125212" cy="22581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t"/>
          <a:lstStyle/>
          <a:p>
            <a:pPr algn="ctr" defTabSz="914248">
              <a:buClrTx/>
            </a:pPr>
            <a:r>
              <a:rPr lang="it-IT" b="1" kern="1200">
                <a:solidFill>
                  <a:srgbClr val="000F6F"/>
                </a:solidFill>
                <a:latin typeface="+mj-lt"/>
                <a:cs typeface="Inter Tight" panose="020B0604020202020204" charset="0"/>
              </a:rPr>
              <a:t>OPEN BANKING</a:t>
            </a:r>
          </a:p>
        </p:txBody>
      </p:sp>
      <p:sp>
        <p:nvSpPr>
          <p:cNvPr id="12" name="Rectangle 32 - 1">
            <a:extLst>
              <a:ext uri="{FF2B5EF4-FFF2-40B4-BE49-F238E27FC236}">
                <a16:creationId xmlns:a16="http://schemas.microsoft.com/office/drawing/2014/main" id="{3D4B46F4-C2E5-9428-110D-157EDE265F8F}"/>
              </a:ext>
            </a:extLst>
          </p:cNvPr>
          <p:cNvSpPr/>
          <p:nvPr/>
        </p:nvSpPr>
        <p:spPr>
          <a:xfrm>
            <a:off x="1047351" y="4287399"/>
            <a:ext cx="18360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Data Access for PIS/AIS</a:t>
            </a:r>
          </a:p>
        </p:txBody>
      </p:sp>
      <p:sp>
        <p:nvSpPr>
          <p:cNvPr id="15" name="Rectangle 51">
            <a:extLst>
              <a:ext uri="{FF2B5EF4-FFF2-40B4-BE49-F238E27FC236}">
                <a16:creationId xmlns:a16="http://schemas.microsoft.com/office/drawing/2014/main" id="{2AF62E5F-8624-8FB6-75E7-F498B71B7BA5}"/>
              </a:ext>
            </a:extLst>
          </p:cNvPr>
          <p:cNvSpPr/>
          <p:nvPr/>
        </p:nvSpPr>
        <p:spPr>
          <a:xfrm>
            <a:off x="3069925" y="4287399"/>
            <a:ext cx="18360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Standardize data for permission dashboard</a:t>
            </a:r>
          </a:p>
        </p:txBody>
      </p:sp>
      <p:sp>
        <p:nvSpPr>
          <p:cNvPr id="18" name="Rectangle 45">
            <a:extLst>
              <a:ext uri="{FF2B5EF4-FFF2-40B4-BE49-F238E27FC236}">
                <a16:creationId xmlns:a16="http://schemas.microsoft.com/office/drawing/2014/main" id="{C14F8C8F-9CDA-FD1F-B400-0EDA994B8975}"/>
              </a:ext>
            </a:extLst>
          </p:cNvPr>
          <p:cNvSpPr/>
          <p:nvPr/>
        </p:nvSpPr>
        <p:spPr>
          <a:xfrm>
            <a:off x="1047351" y="5462595"/>
            <a:ext cx="18360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Dedicated API derogation</a:t>
            </a:r>
          </a:p>
        </p:txBody>
      </p:sp>
      <p:sp>
        <p:nvSpPr>
          <p:cNvPr id="21" name="Rectangle 43">
            <a:extLst>
              <a:ext uri="{FF2B5EF4-FFF2-40B4-BE49-F238E27FC236}">
                <a16:creationId xmlns:a16="http://schemas.microsoft.com/office/drawing/2014/main" id="{E8CD0AE6-CAE7-4F02-E165-35C9509D5EC2}"/>
              </a:ext>
            </a:extLst>
          </p:cNvPr>
          <p:cNvSpPr/>
          <p:nvPr/>
        </p:nvSpPr>
        <p:spPr>
          <a:xfrm>
            <a:off x="1047351" y="4874996"/>
            <a:ext cx="18360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KPI statistics on API</a:t>
            </a:r>
          </a:p>
        </p:txBody>
      </p:sp>
      <p:sp>
        <p:nvSpPr>
          <p:cNvPr id="28" name="Rectangle 35 - 1">
            <a:extLst>
              <a:ext uri="{FF2B5EF4-FFF2-40B4-BE49-F238E27FC236}">
                <a16:creationId xmlns:a16="http://schemas.microsoft.com/office/drawing/2014/main" id="{85878F59-596A-5787-16B6-EB99E8B207B1}"/>
              </a:ext>
            </a:extLst>
          </p:cNvPr>
          <p:cNvSpPr/>
          <p:nvPr/>
        </p:nvSpPr>
        <p:spPr>
          <a:xfrm>
            <a:off x="3069925" y="4874996"/>
            <a:ext cx="1836000" cy="50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ASPSP’s reporting on TPP Access Data</a:t>
            </a:r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AAA9337F-3BC1-65BF-1645-607FE5437B3A}"/>
              </a:ext>
            </a:extLst>
          </p:cNvPr>
          <p:cNvSpPr/>
          <p:nvPr/>
        </p:nvSpPr>
        <p:spPr>
          <a:xfrm>
            <a:off x="7472326" y="1490790"/>
            <a:ext cx="4125213" cy="464569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t"/>
          <a:lstStyle/>
          <a:p>
            <a:pPr algn="ctr" defTabSz="914248">
              <a:buClrTx/>
            </a:pPr>
            <a:r>
              <a:rPr lang="it-IT" b="1" kern="1200">
                <a:solidFill>
                  <a:srgbClr val="000F6F"/>
                </a:solidFill>
                <a:latin typeface="+mj-lt"/>
                <a:cs typeface="Inter Tight" panose="020B0604020202020204" charset="0"/>
              </a:rPr>
              <a:t>ADMINISTRATIVE</a:t>
            </a:r>
          </a:p>
        </p:txBody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FDEAE781-6799-59CB-AA01-8E38AF676C15}"/>
              </a:ext>
            </a:extLst>
          </p:cNvPr>
          <p:cNvSpPr/>
          <p:nvPr/>
        </p:nvSpPr>
        <p:spPr>
          <a:xfrm>
            <a:off x="7606472" y="2524608"/>
            <a:ext cx="1836000" cy="50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Passporting &amp; Home-Host cooperation</a:t>
            </a:r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22788C77-E682-C8F4-1A71-EEDDF9123A18}"/>
              </a:ext>
            </a:extLst>
          </p:cNvPr>
          <p:cNvSpPr/>
          <p:nvPr/>
        </p:nvSpPr>
        <p:spPr>
          <a:xfrm>
            <a:off x="7606472" y="3699802"/>
            <a:ext cx="1836000" cy="50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EBA Register (</a:t>
            </a: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format</a:t>
            </a: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4D63913D-41E5-6272-219E-2FB6E3A6DD9F}"/>
              </a:ext>
            </a:extLst>
          </p:cNvPr>
          <p:cNvSpPr/>
          <p:nvPr/>
        </p:nvSpPr>
        <p:spPr>
          <a:xfrm>
            <a:off x="7606472" y="4287399"/>
            <a:ext cx="1836000" cy="50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EBA Register (rules)</a:t>
            </a:r>
          </a:p>
        </p:txBody>
      </p:sp>
      <p:sp>
        <p:nvSpPr>
          <p:cNvPr id="45" name="Rectangle 48">
            <a:extLst>
              <a:ext uri="{FF2B5EF4-FFF2-40B4-BE49-F238E27FC236}">
                <a16:creationId xmlns:a16="http://schemas.microsoft.com/office/drawing/2014/main" id="{4AAA8123-D652-4DDF-0B70-66A64A56C1C4}"/>
              </a:ext>
            </a:extLst>
          </p:cNvPr>
          <p:cNvSpPr/>
          <p:nvPr/>
        </p:nvSpPr>
        <p:spPr>
          <a:xfrm>
            <a:off x="9576618" y="4287399"/>
            <a:ext cx="1836000" cy="50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PIs’ business model criteria</a:t>
            </a: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853D3AD2-C795-1D1A-0727-9C07B2A79918}"/>
              </a:ext>
            </a:extLst>
          </p:cNvPr>
          <p:cNvSpPr/>
          <p:nvPr/>
        </p:nvSpPr>
        <p:spPr>
          <a:xfrm>
            <a:off x="7606472" y="3112205"/>
            <a:ext cx="1836000" cy="50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Central Contact Points</a:t>
            </a:r>
          </a:p>
        </p:txBody>
      </p:sp>
      <p:sp>
        <p:nvSpPr>
          <p:cNvPr id="47" name="Rectangle 43">
            <a:extLst>
              <a:ext uri="{FF2B5EF4-FFF2-40B4-BE49-F238E27FC236}">
                <a16:creationId xmlns:a16="http://schemas.microsoft.com/office/drawing/2014/main" id="{12295D33-C13A-572D-9292-F5185829124C}"/>
              </a:ext>
            </a:extLst>
          </p:cNvPr>
          <p:cNvSpPr/>
          <p:nvPr/>
        </p:nvSpPr>
        <p:spPr>
          <a:xfrm>
            <a:off x="9576618" y="2524608"/>
            <a:ext cx="1836000" cy="50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NCA to grant authorisation</a:t>
            </a:r>
          </a:p>
        </p:txBody>
      </p:sp>
      <p:sp>
        <p:nvSpPr>
          <p:cNvPr id="48" name="Rectangle 50">
            <a:extLst>
              <a:ext uri="{FF2B5EF4-FFF2-40B4-BE49-F238E27FC236}">
                <a16:creationId xmlns:a16="http://schemas.microsoft.com/office/drawing/2014/main" id="{FAE52A2E-6379-618E-59E6-75CC3352596C}"/>
              </a:ext>
            </a:extLst>
          </p:cNvPr>
          <p:cNvSpPr/>
          <p:nvPr/>
        </p:nvSpPr>
        <p:spPr>
          <a:xfrm>
            <a:off x="9576618" y="4874996"/>
            <a:ext cx="1836000" cy="50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US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Substantive breach of contract </a:t>
            </a:r>
            <a:endParaRPr lang="en-GB" sz="11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9" name="Rectangle 50">
            <a:extLst>
              <a:ext uri="{FF2B5EF4-FFF2-40B4-BE49-F238E27FC236}">
                <a16:creationId xmlns:a16="http://schemas.microsoft.com/office/drawing/2014/main" id="{CB9C2159-0CF8-08DF-702A-34EDCD651C88}"/>
              </a:ext>
            </a:extLst>
          </p:cNvPr>
          <p:cNvSpPr/>
          <p:nvPr/>
        </p:nvSpPr>
        <p:spPr>
          <a:xfrm>
            <a:off x="9576618" y="3112205"/>
            <a:ext cx="1836000" cy="50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US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Info to be provided to NCA for AISP registration</a:t>
            </a:r>
            <a:endParaRPr lang="en-GB" sz="11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0" name="Rectangle 6">
            <a:extLst>
              <a:ext uri="{FF2B5EF4-FFF2-40B4-BE49-F238E27FC236}">
                <a16:creationId xmlns:a16="http://schemas.microsoft.com/office/drawing/2014/main" id="{665566C2-19CA-C382-CC0B-D04CAD2A172E}"/>
              </a:ext>
            </a:extLst>
          </p:cNvPr>
          <p:cNvSpPr/>
          <p:nvPr/>
        </p:nvSpPr>
        <p:spPr>
          <a:xfrm>
            <a:off x="9576618" y="1937011"/>
            <a:ext cx="1836000" cy="50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PI Authorization, AISP/ATM Deployer Registration</a:t>
            </a:r>
          </a:p>
        </p:txBody>
      </p:sp>
      <p:sp>
        <p:nvSpPr>
          <p:cNvPr id="51" name="Rectangle 34 - 1">
            <a:extLst>
              <a:ext uri="{FF2B5EF4-FFF2-40B4-BE49-F238E27FC236}">
                <a16:creationId xmlns:a16="http://schemas.microsoft.com/office/drawing/2014/main" id="{27FFC9D8-96C9-9500-8EDA-C7B295D37A3C}"/>
              </a:ext>
            </a:extLst>
          </p:cNvPr>
          <p:cNvSpPr/>
          <p:nvPr/>
        </p:nvSpPr>
        <p:spPr>
          <a:xfrm>
            <a:off x="9576618" y="3699802"/>
            <a:ext cx="1836000" cy="50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Safeguarding requirements</a:t>
            </a:r>
          </a:p>
        </p:txBody>
      </p:sp>
      <p:sp>
        <p:nvSpPr>
          <p:cNvPr id="52" name="Rectangle 32 - 1 - 1">
            <a:extLst>
              <a:ext uri="{FF2B5EF4-FFF2-40B4-BE49-F238E27FC236}">
                <a16:creationId xmlns:a16="http://schemas.microsoft.com/office/drawing/2014/main" id="{06BB1352-ABEE-E47F-0739-BC005E13B61C}"/>
              </a:ext>
            </a:extLst>
          </p:cNvPr>
          <p:cNvSpPr/>
          <p:nvPr/>
        </p:nvSpPr>
        <p:spPr>
          <a:xfrm>
            <a:off x="7606472" y="1937011"/>
            <a:ext cx="1836000" cy="50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PSR/PSD3 complaints infringements</a:t>
            </a:r>
          </a:p>
        </p:txBody>
      </p:sp>
      <p:sp>
        <p:nvSpPr>
          <p:cNvPr id="53" name="Rectangle 62">
            <a:extLst>
              <a:ext uri="{FF2B5EF4-FFF2-40B4-BE49-F238E27FC236}">
                <a16:creationId xmlns:a16="http://schemas.microsoft.com/office/drawing/2014/main" id="{4AE483A1-60A0-40F2-D49E-065CD06BCC6A}"/>
              </a:ext>
            </a:extLst>
          </p:cNvPr>
          <p:cNvSpPr/>
          <p:nvPr/>
        </p:nvSpPr>
        <p:spPr>
          <a:xfrm>
            <a:off x="7606472" y="5462595"/>
            <a:ext cx="1836000" cy="50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Refusal to open/close PI/EMI accounts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5AB78-618D-6971-2E40-DF0B2BF67CCF}"/>
              </a:ext>
            </a:extLst>
          </p:cNvPr>
          <p:cNvSpPr/>
          <p:nvPr/>
        </p:nvSpPr>
        <p:spPr>
          <a:xfrm>
            <a:off x="914858" y="1495807"/>
            <a:ext cx="4125212" cy="22740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t"/>
          <a:lstStyle/>
          <a:p>
            <a:pPr algn="ctr" defTabSz="914248">
              <a:buClrTx/>
              <a:defRPr/>
            </a:pPr>
            <a:r>
              <a:rPr lang="it-IT" b="1" kern="1200">
                <a:solidFill>
                  <a:srgbClr val="000F6F"/>
                </a:solidFill>
                <a:latin typeface="+mj-lt"/>
                <a:ea typeface="Inter Tight" panose="020B0604020202020204" charset="0"/>
                <a:cs typeface="Inter Tight" panose="020B0604020202020204" charset="0"/>
              </a:rPr>
              <a:t>SCOPE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:a16="http://schemas.microsoft.com/office/drawing/2014/main" id="{7CC85E39-C996-0BF9-542D-1F2BA9D7844A}"/>
              </a:ext>
            </a:extLst>
          </p:cNvPr>
          <p:cNvSpPr/>
          <p:nvPr/>
        </p:nvSpPr>
        <p:spPr>
          <a:xfrm>
            <a:off x="1047351" y="2524608"/>
            <a:ext cx="1836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Commercial Agent Exclusion</a:t>
            </a:r>
          </a:p>
        </p:txBody>
      </p:sp>
      <p:sp>
        <p:nvSpPr>
          <p:cNvPr id="25" name="Rectangle 45">
            <a:extLst>
              <a:ext uri="{FF2B5EF4-FFF2-40B4-BE49-F238E27FC236}">
                <a16:creationId xmlns:a16="http://schemas.microsoft.com/office/drawing/2014/main" id="{FA69201A-A010-A757-C1A6-4B2174A143DD}"/>
              </a:ext>
            </a:extLst>
          </p:cNvPr>
          <p:cNvSpPr/>
          <p:nvPr/>
        </p:nvSpPr>
        <p:spPr>
          <a:xfrm>
            <a:off x="1047351" y="3112205"/>
            <a:ext cx="1836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US" sz="1100">
                <a:solidFill>
                  <a:schemeClr val="tx1"/>
                </a:solidFill>
                <a:cs typeface="Arial" panose="020B0604020202020204" pitchFamily="34" charset="0"/>
              </a:rPr>
              <a:t>Disclosure of fees &amp; rules</a:t>
            </a:r>
            <a:endParaRPr lang="en-GB" sz="1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32 - 1">
            <a:extLst>
              <a:ext uri="{FF2B5EF4-FFF2-40B4-BE49-F238E27FC236}">
                <a16:creationId xmlns:a16="http://schemas.microsoft.com/office/drawing/2014/main" id="{AF92E1C7-0188-C7B4-304E-AB7E5D763B1D}"/>
              </a:ext>
            </a:extLst>
          </p:cNvPr>
          <p:cNvSpPr/>
          <p:nvPr/>
        </p:nvSpPr>
        <p:spPr>
          <a:xfrm>
            <a:off x="1047351" y="1937011"/>
            <a:ext cx="1836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Limited Network Exclusion</a:t>
            </a:r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C4E18EDD-E17E-1108-9034-23CB38221622}"/>
              </a:ext>
            </a:extLst>
          </p:cNvPr>
          <p:cNvSpPr/>
          <p:nvPr/>
        </p:nvSpPr>
        <p:spPr>
          <a:xfrm>
            <a:off x="3069925" y="1937011"/>
            <a:ext cx="1836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Identification of payee</a:t>
            </a:r>
          </a:p>
        </p:txBody>
      </p:sp>
      <p:sp>
        <p:nvSpPr>
          <p:cNvPr id="55" name="Rectangle 45">
            <a:extLst>
              <a:ext uri="{FF2B5EF4-FFF2-40B4-BE49-F238E27FC236}">
                <a16:creationId xmlns:a16="http://schemas.microsoft.com/office/drawing/2014/main" id="{B0E2A122-F9DF-9419-B9E1-9B12285B1AD1}"/>
              </a:ext>
            </a:extLst>
          </p:cNvPr>
          <p:cNvSpPr/>
          <p:nvPr/>
        </p:nvSpPr>
        <p:spPr>
          <a:xfrm>
            <a:off x="3069925" y="2524608"/>
            <a:ext cx="1836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List of Unique ID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36C53-2692-9FD3-FD64-2AF89586EB65}"/>
              </a:ext>
            </a:extLst>
          </p:cNvPr>
          <p:cNvSpPr/>
          <p:nvPr/>
        </p:nvSpPr>
        <p:spPr>
          <a:xfrm>
            <a:off x="5184846" y="1493293"/>
            <a:ext cx="2160000" cy="290797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rtlCol="0" anchor="t"/>
          <a:lstStyle/>
          <a:p>
            <a:pPr algn="ctr" defTabSz="914248">
              <a:buClrTx/>
            </a:pPr>
            <a:r>
              <a:rPr lang="it-IT" b="1" kern="1200">
                <a:solidFill>
                  <a:srgbClr val="000F6F"/>
                </a:solidFill>
                <a:latin typeface="+mj-lt"/>
                <a:cs typeface="Inter Tight" panose="020B0604020202020204" charset="0"/>
              </a:rPr>
              <a:t>FRAUDS</a:t>
            </a:r>
          </a:p>
        </p:txBody>
      </p:sp>
      <p:sp>
        <p:nvSpPr>
          <p:cNvPr id="56" name="Rectangle 50">
            <a:extLst>
              <a:ext uri="{FF2B5EF4-FFF2-40B4-BE49-F238E27FC236}">
                <a16:creationId xmlns:a16="http://schemas.microsoft.com/office/drawing/2014/main" id="{B8444274-23EC-DDF2-9441-0639EAE0B8CA}"/>
              </a:ext>
            </a:extLst>
          </p:cNvPr>
          <p:cNvSpPr/>
          <p:nvPr/>
        </p:nvSpPr>
        <p:spPr>
          <a:xfrm>
            <a:off x="5353662" y="2524608"/>
            <a:ext cx="1836000" cy="504000"/>
          </a:xfrm>
          <a:prstGeom prst="rect">
            <a:avLst/>
          </a:prstGeom>
          <a:solidFill>
            <a:srgbClr val="CAECC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Fraud Reporting (format)</a:t>
            </a:r>
          </a:p>
        </p:txBody>
      </p:sp>
      <p:sp>
        <p:nvSpPr>
          <p:cNvPr id="57" name="Rectangle 45">
            <a:extLst>
              <a:ext uri="{FF2B5EF4-FFF2-40B4-BE49-F238E27FC236}">
                <a16:creationId xmlns:a16="http://schemas.microsoft.com/office/drawing/2014/main" id="{75D2A346-5D0C-509C-E148-9EF2FF4673D1}"/>
              </a:ext>
            </a:extLst>
          </p:cNvPr>
          <p:cNvSpPr/>
          <p:nvPr/>
        </p:nvSpPr>
        <p:spPr>
          <a:xfrm>
            <a:off x="5353662" y="3112205"/>
            <a:ext cx="1836000" cy="504000"/>
          </a:xfrm>
          <a:prstGeom prst="rect">
            <a:avLst/>
          </a:prstGeom>
          <a:solidFill>
            <a:srgbClr val="CAECC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Education on 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Payment fraud risk</a:t>
            </a:r>
          </a:p>
        </p:txBody>
      </p:sp>
      <p:sp>
        <p:nvSpPr>
          <p:cNvPr id="58" name="Rectangle 62">
            <a:extLst>
              <a:ext uri="{FF2B5EF4-FFF2-40B4-BE49-F238E27FC236}">
                <a16:creationId xmlns:a16="http://schemas.microsoft.com/office/drawing/2014/main" id="{E3089934-321E-E767-2FE4-11D915CF2968}"/>
              </a:ext>
            </a:extLst>
          </p:cNvPr>
          <p:cNvSpPr/>
          <p:nvPr/>
        </p:nvSpPr>
        <p:spPr>
          <a:xfrm>
            <a:off x="5353662" y="1937011"/>
            <a:ext cx="1836000" cy="504000"/>
          </a:xfrm>
          <a:prstGeom prst="rect">
            <a:avLst/>
          </a:prstGeom>
          <a:solidFill>
            <a:srgbClr val="CAECC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Fraud Reporting (rules)</a:t>
            </a:r>
          </a:p>
        </p:txBody>
      </p:sp>
      <p:sp>
        <p:nvSpPr>
          <p:cNvPr id="59" name="Rectangle 51">
            <a:extLst>
              <a:ext uri="{FF2B5EF4-FFF2-40B4-BE49-F238E27FC236}">
                <a16:creationId xmlns:a16="http://schemas.microsoft.com/office/drawing/2014/main" id="{BEFC2F64-844A-9EAE-96A9-1EF5D5049ABC}"/>
              </a:ext>
            </a:extLst>
          </p:cNvPr>
          <p:cNvSpPr/>
          <p:nvPr/>
        </p:nvSpPr>
        <p:spPr>
          <a:xfrm>
            <a:off x="5353662" y="3699802"/>
            <a:ext cx="1836000" cy="504000"/>
          </a:xfrm>
          <a:prstGeom prst="rect">
            <a:avLst/>
          </a:prstGeom>
          <a:solidFill>
            <a:srgbClr val="CAECC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Gross negligence</a:t>
            </a:r>
          </a:p>
        </p:txBody>
      </p:sp>
      <p:sp>
        <p:nvSpPr>
          <p:cNvPr id="41" name="CasellaDiTesto 30">
            <a:extLst>
              <a:ext uri="{FF2B5EF4-FFF2-40B4-BE49-F238E27FC236}">
                <a16:creationId xmlns:a16="http://schemas.microsoft.com/office/drawing/2014/main" id="{E46B5B56-3ED6-3901-9ADD-1BC6947FBFA4}"/>
              </a:ext>
            </a:extLst>
          </p:cNvPr>
          <p:cNvSpPr txBox="1"/>
          <p:nvPr/>
        </p:nvSpPr>
        <p:spPr>
          <a:xfrm>
            <a:off x="188663" y="6428091"/>
            <a:ext cx="2537912" cy="223283"/>
          </a:xfrm>
          <a:prstGeom prst="roundRect">
            <a:avLst/>
          </a:prstGeom>
          <a:solidFill>
            <a:srgbClr val="FAFAFA"/>
          </a:solidFill>
          <a:ln w="6350">
            <a:solidFill>
              <a:srgbClr val="7E0000"/>
            </a:solidFill>
          </a:ln>
        </p:spPr>
        <p:txBody>
          <a:bodyPr wrap="square" lIns="252000" rIns="0" anchor="ctr">
            <a:noAutofit/>
          </a:bodyPr>
          <a:lstStyle/>
          <a:p>
            <a:r>
              <a:rPr lang="en-US" sz="1050" b="1" i="1">
                <a:solidFill>
                  <a:srgbClr val="7E0000"/>
                </a:solidFill>
                <a:latin typeface="+mj-lt"/>
              </a:rPr>
              <a:t>Possible changes during Trilogue</a:t>
            </a:r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9665AE15-8701-292F-4803-EE729954A311}"/>
              </a:ext>
            </a:extLst>
          </p:cNvPr>
          <p:cNvSpPr/>
          <p:nvPr/>
        </p:nvSpPr>
        <p:spPr>
          <a:xfrm>
            <a:off x="118347" y="6383355"/>
            <a:ext cx="283895" cy="292959"/>
          </a:xfrm>
          <a:prstGeom prst="ellipse">
            <a:avLst/>
          </a:prstGeom>
          <a:solidFill>
            <a:schemeClr val="bg1"/>
          </a:solidFill>
          <a:ln w="12700">
            <a:solidFill>
              <a:srgbClr val="7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>
                <a:solidFill>
                  <a:srgbClr val="7E0000"/>
                </a:solidFill>
                <a:latin typeface="+mj-lt"/>
              </a:rPr>
              <a:t>!</a:t>
            </a:r>
          </a:p>
        </p:txBody>
      </p:sp>
      <p:sp>
        <p:nvSpPr>
          <p:cNvPr id="9" name="Google Shape;637;p2">
            <a:extLst>
              <a:ext uri="{FF2B5EF4-FFF2-40B4-BE49-F238E27FC236}">
                <a16:creationId xmlns:a16="http://schemas.microsoft.com/office/drawing/2014/main" id="{1A75DBD6-6020-F8F7-A840-B48B921FE0E2}"/>
              </a:ext>
            </a:extLst>
          </p:cNvPr>
          <p:cNvSpPr txBox="1">
            <a:spLocks/>
          </p:cNvSpPr>
          <p:nvPr/>
        </p:nvSpPr>
        <p:spPr>
          <a:xfrm>
            <a:off x="635158" y="281199"/>
            <a:ext cx="9500180" cy="20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▫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2200"/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Inter Tight" panose="020B0604020202020204" charset="0"/>
                <a:cs typeface="Inter Tight" panose="020B0604020202020204" charset="0"/>
              </a:rPr>
              <a:t>Main PSR/PSD3 impacted areas under level I and II acts</a:t>
            </a:r>
          </a:p>
        </p:txBody>
      </p:sp>
      <p:sp>
        <p:nvSpPr>
          <p:cNvPr id="10" name="Rectangle 43">
            <a:extLst>
              <a:ext uri="{FF2B5EF4-FFF2-40B4-BE49-F238E27FC236}">
                <a16:creationId xmlns:a16="http://schemas.microsoft.com/office/drawing/2014/main" id="{AA310CE1-8008-7BF3-56BB-81DE97B8A49E}"/>
              </a:ext>
            </a:extLst>
          </p:cNvPr>
          <p:cNvSpPr/>
          <p:nvPr/>
        </p:nvSpPr>
        <p:spPr>
          <a:xfrm>
            <a:off x="7606472" y="4874996"/>
            <a:ext cx="1836000" cy="50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US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Rules on access payment  account for PI/Agents</a:t>
            </a:r>
            <a:endParaRPr lang="en-GB" sz="110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2B9D5EC-F524-B853-2538-FE1137DC9F2F}"/>
              </a:ext>
            </a:extLst>
          </p:cNvPr>
          <p:cNvSpPr/>
          <p:nvPr/>
        </p:nvSpPr>
        <p:spPr>
          <a:xfrm>
            <a:off x="914858" y="1087337"/>
            <a:ext cx="10682681" cy="334825"/>
          </a:xfrm>
          <a:prstGeom prst="rect">
            <a:avLst/>
          </a:prstGeom>
          <a:solidFill>
            <a:schemeClr val="bg1"/>
          </a:solidFill>
          <a:ln>
            <a:solidFill>
              <a:srgbClr val="0016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>
                <a:solidFill>
                  <a:srgbClr val="000F6F"/>
                </a:solidFill>
                <a:latin typeface="+mj-lt"/>
              </a:rPr>
              <a:t>PSR/PSD3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C9018FF-AC30-7CBB-DB65-158BB0228945}"/>
              </a:ext>
            </a:extLst>
          </p:cNvPr>
          <p:cNvSpPr/>
          <p:nvPr/>
        </p:nvSpPr>
        <p:spPr>
          <a:xfrm>
            <a:off x="184938" y="1087131"/>
            <a:ext cx="693801" cy="332859"/>
          </a:xfrm>
          <a:prstGeom prst="rect">
            <a:avLst/>
          </a:prstGeom>
          <a:solidFill>
            <a:schemeClr val="bg1"/>
          </a:solidFill>
          <a:ln w="3175">
            <a:solidFill>
              <a:srgbClr val="0016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i="1">
                <a:solidFill>
                  <a:srgbClr val="00169E"/>
                </a:solidFill>
              </a:rPr>
              <a:t>Level 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EAD56D3-1784-40BB-7049-D15A0078BE6D}"/>
              </a:ext>
            </a:extLst>
          </p:cNvPr>
          <p:cNvSpPr/>
          <p:nvPr/>
        </p:nvSpPr>
        <p:spPr>
          <a:xfrm>
            <a:off x="184938" y="1495807"/>
            <a:ext cx="693801" cy="4645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Level 2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2F92ADC-24AA-9168-0FCE-9045B7809DA0}"/>
              </a:ext>
            </a:extLst>
          </p:cNvPr>
          <p:cNvSpPr/>
          <p:nvPr/>
        </p:nvSpPr>
        <p:spPr>
          <a:xfrm>
            <a:off x="10918015" y="5629244"/>
            <a:ext cx="921598" cy="87475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>
                <a:solidFill>
                  <a:schemeClr val="bg2">
                    <a:lumMod val="50000"/>
                    <a:lumOff val="50000"/>
                  </a:schemeClr>
                </a:solidFill>
                <a:latin typeface="+mj-lt"/>
              </a:rPr>
              <a:t>30</a:t>
            </a:r>
            <a:endParaRPr lang="it-IT" sz="1800" b="1">
              <a:solidFill>
                <a:schemeClr val="bg2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Stella a 10 punte 16">
            <a:extLst>
              <a:ext uri="{FF2B5EF4-FFF2-40B4-BE49-F238E27FC236}">
                <a16:creationId xmlns:a16="http://schemas.microsoft.com/office/drawing/2014/main" id="{FDD33280-D226-BF68-C50A-25B2C290305B}"/>
              </a:ext>
            </a:extLst>
          </p:cNvPr>
          <p:cNvSpPr/>
          <p:nvPr/>
        </p:nvSpPr>
        <p:spPr>
          <a:xfrm>
            <a:off x="2696887" y="2490912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19" name="Stella a 10 punte 18">
            <a:extLst>
              <a:ext uri="{FF2B5EF4-FFF2-40B4-BE49-F238E27FC236}">
                <a16:creationId xmlns:a16="http://schemas.microsoft.com/office/drawing/2014/main" id="{83053F22-47C3-27AE-A94C-BE931496DB83}"/>
              </a:ext>
            </a:extLst>
          </p:cNvPr>
          <p:cNvSpPr/>
          <p:nvPr/>
        </p:nvSpPr>
        <p:spPr>
          <a:xfrm>
            <a:off x="4714264" y="1848986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22" name="Stella a 10 punte 21">
            <a:extLst>
              <a:ext uri="{FF2B5EF4-FFF2-40B4-BE49-F238E27FC236}">
                <a16:creationId xmlns:a16="http://schemas.microsoft.com/office/drawing/2014/main" id="{89AF8A87-276C-C0C0-8333-04ABC91BF6D6}"/>
              </a:ext>
            </a:extLst>
          </p:cNvPr>
          <p:cNvSpPr/>
          <p:nvPr/>
        </p:nvSpPr>
        <p:spPr>
          <a:xfrm>
            <a:off x="4714264" y="2490912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33" name="Stella a 10 punte 32">
            <a:extLst>
              <a:ext uri="{FF2B5EF4-FFF2-40B4-BE49-F238E27FC236}">
                <a16:creationId xmlns:a16="http://schemas.microsoft.com/office/drawing/2014/main" id="{146969CE-4498-788A-DC5D-9E0508B9A7C4}"/>
              </a:ext>
            </a:extLst>
          </p:cNvPr>
          <p:cNvSpPr/>
          <p:nvPr/>
        </p:nvSpPr>
        <p:spPr>
          <a:xfrm>
            <a:off x="6993649" y="3023085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39" name="Stella a 10 punte 38">
            <a:extLst>
              <a:ext uri="{FF2B5EF4-FFF2-40B4-BE49-F238E27FC236}">
                <a16:creationId xmlns:a16="http://schemas.microsoft.com/office/drawing/2014/main" id="{ABAA63DF-53C1-0950-E1B0-64BCFD9712E0}"/>
              </a:ext>
            </a:extLst>
          </p:cNvPr>
          <p:cNvSpPr/>
          <p:nvPr/>
        </p:nvSpPr>
        <p:spPr>
          <a:xfrm>
            <a:off x="11228575" y="3023085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40" name="Stella a 10 punte 39">
            <a:extLst>
              <a:ext uri="{FF2B5EF4-FFF2-40B4-BE49-F238E27FC236}">
                <a16:creationId xmlns:a16="http://schemas.microsoft.com/office/drawing/2014/main" id="{6896EF2C-DCFB-7D8D-6ED1-3C78E8DA71FA}"/>
              </a:ext>
            </a:extLst>
          </p:cNvPr>
          <p:cNvSpPr/>
          <p:nvPr/>
        </p:nvSpPr>
        <p:spPr>
          <a:xfrm>
            <a:off x="11228575" y="3664431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42" name="Stella a 10 punte 41">
            <a:extLst>
              <a:ext uri="{FF2B5EF4-FFF2-40B4-BE49-F238E27FC236}">
                <a16:creationId xmlns:a16="http://schemas.microsoft.com/office/drawing/2014/main" id="{9D987A67-E12E-588D-92A5-A4A4C8E38AF7}"/>
              </a:ext>
            </a:extLst>
          </p:cNvPr>
          <p:cNvSpPr/>
          <p:nvPr/>
        </p:nvSpPr>
        <p:spPr>
          <a:xfrm>
            <a:off x="11228575" y="4255555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61" name="Stella a 10 punte 60">
            <a:extLst>
              <a:ext uri="{FF2B5EF4-FFF2-40B4-BE49-F238E27FC236}">
                <a16:creationId xmlns:a16="http://schemas.microsoft.com/office/drawing/2014/main" id="{A384FDEC-8A2E-2723-BA81-6C75443AADE0}"/>
              </a:ext>
            </a:extLst>
          </p:cNvPr>
          <p:cNvSpPr/>
          <p:nvPr/>
        </p:nvSpPr>
        <p:spPr>
          <a:xfrm>
            <a:off x="11228575" y="4842795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62" name="Stella a 10 punte 61">
            <a:extLst>
              <a:ext uri="{FF2B5EF4-FFF2-40B4-BE49-F238E27FC236}">
                <a16:creationId xmlns:a16="http://schemas.microsoft.com/office/drawing/2014/main" id="{0F610CB6-B0D7-E8C5-ADA5-082176D5417A}"/>
              </a:ext>
            </a:extLst>
          </p:cNvPr>
          <p:cNvSpPr/>
          <p:nvPr/>
        </p:nvSpPr>
        <p:spPr>
          <a:xfrm>
            <a:off x="9224451" y="4255555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64" name="Stella a 10 punte 63">
            <a:extLst>
              <a:ext uri="{FF2B5EF4-FFF2-40B4-BE49-F238E27FC236}">
                <a16:creationId xmlns:a16="http://schemas.microsoft.com/office/drawing/2014/main" id="{00DA5BDD-A083-498F-BF4A-77DF5C99645B}"/>
              </a:ext>
            </a:extLst>
          </p:cNvPr>
          <p:cNvSpPr/>
          <p:nvPr/>
        </p:nvSpPr>
        <p:spPr>
          <a:xfrm>
            <a:off x="9224451" y="4842795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67" name="Stella a 10 punte 66">
            <a:extLst>
              <a:ext uri="{FF2B5EF4-FFF2-40B4-BE49-F238E27FC236}">
                <a16:creationId xmlns:a16="http://schemas.microsoft.com/office/drawing/2014/main" id="{524C0BEA-42EA-5F9E-A289-839A9340DFB4}"/>
              </a:ext>
            </a:extLst>
          </p:cNvPr>
          <p:cNvSpPr/>
          <p:nvPr/>
        </p:nvSpPr>
        <p:spPr>
          <a:xfrm>
            <a:off x="2696887" y="4306357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68" name="Stella a 10 punte 67">
            <a:extLst>
              <a:ext uri="{FF2B5EF4-FFF2-40B4-BE49-F238E27FC236}">
                <a16:creationId xmlns:a16="http://schemas.microsoft.com/office/drawing/2014/main" id="{CB03CCB6-5DF8-5B0E-FC16-91B3E586190C}"/>
              </a:ext>
            </a:extLst>
          </p:cNvPr>
          <p:cNvSpPr/>
          <p:nvPr/>
        </p:nvSpPr>
        <p:spPr>
          <a:xfrm>
            <a:off x="4722438" y="4306357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69" name="Stella a 10 punte 68">
            <a:extLst>
              <a:ext uri="{FF2B5EF4-FFF2-40B4-BE49-F238E27FC236}">
                <a16:creationId xmlns:a16="http://schemas.microsoft.com/office/drawing/2014/main" id="{16608A24-9785-5AD7-9F10-3A449D4E8AF8}"/>
              </a:ext>
            </a:extLst>
          </p:cNvPr>
          <p:cNvSpPr/>
          <p:nvPr/>
        </p:nvSpPr>
        <p:spPr>
          <a:xfrm>
            <a:off x="4722438" y="4842795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71" name="Stella a 10 punte 70">
            <a:extLst>
              <a:ext uri="{FF2B5EF4-FFF2-40B4-BE49-F238E27FC236}">
                <a16:creationId xmlns:a16="http://schemas.microsoft.com/office/drawing/2014/main" id="{E921691E-EC3D-818A-4A59-A4CF77E7E0EE}"/>
              </a:ext>
            </a:extLst>
          </p:cNvPr>
          <p:cNvSpPr/>
          <p:nvPr/>
        </p:nvSpPr>
        <p:spPr>
          <a:xfrm>
            <a:off x="2696887" y="3029758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73" name="Stella a 10 punte 72">
            <a:extLst>
              <a:ext uri="{FF2B5EF4-FFF2-40B4-BE49-F238E27FC236}">
                <a16:creationId xmlns:a16="http://schemas.microsoft.com/office/drawing/2014/main" id="{733F4138-26BA-2827-FCD3-662B8351F28F}"/>
              </a:ext>
            </a:extLst>
          </p:cNvPr>
          <p:cNvSpPr/>
          <p:nvPr/>
        </p:nvSpPr>
        <p:spPr>
          <a:xfrm>
            <a:off x="7000825" y="5417226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74" name="Stella a 10 punte 73">
            <a:extLst>
              <a:ext uri="{FF2B5EF4-FFF2-40B4-BE49-F238E27FC236}">
                <a16:creationId xmlns:a16="http://schemas.microsoft.com/office/drawing/2014/main" id="{AFDC6967-9B83-0B61-1E27-D51D1F4BF7F6}"/>
              </a:ext>
            </a:extLst>
          </p:cNvPr>
          <p:cNvSpPr/>
          <p:nvPr/>
        </p:nvSpPr>
        <p:spPr>
          <a:xfrm>
            <a:off x="9224451" y="5374891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75" name="Stella a 10 punte 74">
            <a:extLst>
              <a:ext uri="{FF2B5EF4-FFF2-40B4-BE49-F238E27FC236}">
                <a16:creationId xmlns:a16="http://schemas.microsoft.com/office/drawing/2014/main" id="{B91A3E1C-8B8D-D59D-17FF-05699070F2DE}"/>
              </a:ext>
            </a:extLst>
          </p:cNvPr>
          <p:cNvSpPr/>
          <p:nvPr/>
        </p:nvSpPr>
        <p:spPr>
          <a:xfrm>
            <a:off x="6993649" y="3664431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32" name="Rectangle 45">
            <a:extLst>
              <a:ext uri="{FF2B5EF4-FFF2-40B4-BE49-F238E27FC236}">
                <a16:creationId xmlns:a16="http://schemas.microsoft.com/office/drawing/2014/main" id="{8A2F58B0-248D-2109-56C6-A16A5426D688}"/>
              </a:ext>
            </a:extLst>
          </p:cNvPr>
          <p:cNvSpPr/>
          <p:nvPr/>
        </p:nvSpPr>
        <p:spPr>
          <a:xfrm>
            <a:off x="3069925" y="3112205"/>
            <a:ext cx="1836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EBA Temporary    intervention powers</a:t>
            </a:r>
          </a:p>
        </p:txBody>
      </p:sp>
      <p:sp>
        <p:nvSpPr>
          <p:cNvPr id="30" name="Stella a 10 punte 29">
            <a:extLst>
              <a:ext uri="{FF2B5EF4-FFF2-40B4-BE49-F238E27FC236}">
                <a16:creationId xmlns:a16="http://schemas.microsoft.com/office/drawing/2014/main" id="{3AE9F0AC-25AD-405D-BA1B-F37AECD36CBC}"/>
              </a:ext>
            </a:extLst>
          </p:cNvPr>
          <p:cNvSpPr/>
          <p:nvPr/>
        </p:nvSpPr>
        <p:spPr>
          <a:xfrm>
            <a:off x="4714264" y="3027350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  <p:sp>
        <p:nvSpPr>
          <p:cNvPr id="36" name="Stella a 10 punte 32">
            <a:extLst>
              <a:ext uri="{FF2B5EF4-FFF2-40B4-BE49-F238E27FC236}">
                <a16:creationId xmlns:a16="http://schemas.microsoft.com/office/drawing/2014/main" id="{7B888267-5EDA-B9E8-FD2E-74D5A2A8C4E5}"/>
              </a:ext>
            </a:extLst>
          </p:cNvPr>
          <p:cNvSpPr/>
          <p:nvPr/>
        </p:nvSpPr>
        <p:spPr>
          <a:xfrm>
            <a:off x="6993649" y="2472284"/>
            <a:ext cx="252000" cy="252000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600">
                <a:solidFill>
                  <a:schemeClr val="accent4">
                    <a:lumMod val="50000"/>
                  </a:schemeClr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4087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AB683-D8FA-5CC2-9E3D-AD2AF4B4B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olo isoscele 114">
            <a:extLst>
              <a:ext uri="{FF2B5EF4-FFF2-40B4-BE49-F238E27FC236}">
                <a16:creationId xmlns:a16="http://schemas.microsoft.com/office/drawing/2014/main" id="{B0260413-385B-BE3C-EBB0-CE58D8931D69}"/>
              </a:ext>
            </a:extLst>
          </p:cNvPr>
          <p:cNvSpPr/>
          <p:nvPr/>
        </p:nvSpPr>
        <p:spPr>
          <a:xfrm>
            <a:off x="158620" y="1531140"/>
            <a:ext cx="1797987" cy="756000"/>
          </a:xfrm>
          <a:prstGeom prst="triangle">
            <a:avLst>
              <a:gd name="adj" fmla="val 9533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ttangolo 127">
            <a:extLst>
              <a:ext uri="{FF2B5EF4-FFF2-40B4-BE49-F238E27FC236}">
                <a16:creationId xmlns:a16="http://schemas.microsoft.com/office/drawing/2014/main" id="{D8B27AAF-5DCB-5E2A-9562-2468C9AE6ADD}"/>
              </a:ext>
            </a:extLst>
          </p:cNvPr>
          <p:cNvSpPr/>
          <p:nvPr/>
        </p:nvSpPr>
        <p:spPr>
          <a:xfrm>
            <a:off x="171857" y="2282438"/>
            <a:ext cx="1784750" cy="383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Rettangolo 127">
            <a:extLst>
              <a:ext uri="{FF2B5EF4-FFF2-40B4-BE49-F238E27FC236}">
                <a16:creationId xmlns:a16="http://schemas.microsoft.com/office/drawing/2014/main" id="{BA771FC0-8DAD-B192-C31C-5A0D9C35D5A0}"/>
              </a:ext>
            </a:extLst>
          </p:cNvPr>
          <p:cNvSpPr/>
          <p:nvPr/>
        </p:nvSpPr>
        <p:spPr>
          <a:xfrm>
            <a:off x="5823323" y="4545921"/>
            <a:ext cx="182912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4" name="Rettangolo 113">
            <a:extLst>
              <a:ext uri="{FF2B5EF4-FFF2-40B4-BE49-F238E27FC236}">
                <a16:creationId xmlns:a16="http://schemas.microsoft.com/office/drawing/2014/main" id="{E0354C93-3BC8-A14A-6325-9C42BC36F1D4}"/>
              </a:ext>
            </a:extLst>
          </p:cNvPr>
          <p:cNvSpPr/>
          <p:nvPr/>
        </p:nvSpPr>
        <p:spPr>
          <a:xfrm>
            <a:off x="2072321" y="2282438"/>
            <a:ext cx="342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8" name="Rettangolo 127">
            <a:extLst>
              <a:ext uri="{FF2B5EF4-FFF2-40B4-BE49-F238E27FC236}">
                <a16:creationId xmlns:a16="http://schemas.microsoft.com/office/drawing/2014/main" id="{8B5D5E70-4E62-B0E4-2973-7FE4823D59C5}"/>
              </a:ext>
            </a:extLst>
          </p:cNvPr>
          <p:cNvSpPr/>
          <p:nvPr/>
        </p:nvSpPr>
        <p:spPr>
          <a:xfrm>
            <a:off x="5823324" y="2282438"/>
            <a:ext cx="1829119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" name="Triangolo isoscele 114">
            <a:extLst>
              <a:ext uri="{FF2B5EF4-FFF2-40B4-BE49-F238E27FC236}">
                <a16:creationId xmlns:a16="http://schemas.microsoft.com/office/drawing/2014/main" id="{060563B5-6141-36E0-704E-4C6FFB46B54C}"/>
              </a:ext>
            </a:extLst>
          </p:cNvPr>
          <p:cNvSpPr/>
          <p:nvPr/>
        </p:nvSpPr>
        <p:spPr>
          <a:xfrm>
            <a:off x="2088332" y="1531140"/>
            <a:ext cx="3403989" cy="756000"/>
          </a:xfrm>
          <a:prstGeom prst="triangle">
            <a:avLst>
              <a:gd name="adj" fmla="val 812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" name="Triangolo isoscele 115">
            <a:extLst>
              <a:ext uri="{FF2B5EF4-FFF2-40B4-BE49-F238E27FC236}">
                <a16:creationId xmlns:a16="http://schemas.microsoft.com/office/drawing/2014/main" id="{0B13FE83-3519-6A48-3A55-EA904AC676B6}"/>
              </a:ext>
            </a:extLst>
          </p:cNvPr>
          <p:cNvSpPr/>
          <p:nvPr/>
        </p:nvSpPr>
        <p:spPr>
          <a:xfrm>
            <a:off x="5823325" y="1531139"/>
            <a:ext cx="1829119" cy="756000"/>
          </a:xfrm>
          <a:prstGeom prst="triangle">
            <a:avLst>
              <a:gd name="adj" fmla="val 870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Rettangolo 113">
            <a:extLst>
              <a:ext uri="{FF2B5EF4-FFF2-40B4-BE49-F238E27FC236}">
                <a16:creationId xmlns:a16="http://schemas.microsoft.com/office/drawing/2014/main" id="{C4CBEAAD-F9EA-BD09-F56A-C7258549A748}"/>
              </a:ext>
            </a:extLst>
          </p:cNvPr>
          <p:cNvSpPr/>
          <p:nvPr/>
        </p:nvSpPr>
        <p:spPr>
          <a:xfrm>
            <a:off x="3753388" y="4545921"/>
            <a:ext cx="1738933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ttangolo 9">
            <a:extLst>
              <a:ext uri="{FF2B5EF4-FFF2-40B4-BE49-F238E27FC236}">
                <a16:creationId xmlns:a16="http://schemas.microsoft.com/office/drawing/2014/main" id="{988D1011-714C-8AA0-B0D6-511C33CA5A89}"/>
              </a:ext>
            </a:extLst>
          </p:cNvPr>
          <p:cNvSpPr/>
          <p:nvPr/>
        </p:nvSpPr>
        <p:spPr>
          <a:xfrm>
            <a:off x="104489" y="1155681"/>
            <a:ext cx="630229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i="1">
              <a:solidFill>
                <a:schemeClr val="tx1"/>
              </a:solidFill>
            </a:endParaRPr>
          </a:p>
        </p:txBody>
      </p:sp>
      <p:sp>
        <p:nvSpPr>
          <p:cNvPr id="20" name="Text Box 117">
            <a:extLst>
              <a:ext uri="{FF2B5EF4-FFF2-40B4-BE49-F238E27FC236}">
                <a16:creationId xmlns:a16="http://schemas.microsoft.com/office/drawing/2014/main" id="{3014902B-10EA-144E-8DBA-069715ACFA4F}"/>
              </a:ext>
            </a:extLst>
          </p:cNvPr>
          <p:cNvSpPr txBox="1"/>
          <p:nvPr/>
        </p:nvSpPr>
        <p:spPr>
          <a:xfrm>
            <a:off x="30730" y="1152790"/>
            <a:ext cx="776895" cy="2372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867" tIns="50438" rIns="100867" bIns="50438" anchor="t" anchorCtr="0" compatLnSpc="1">
            <a:spAutoFit/>
          </a:bodyPr>
          <a:lstStyle/>
          <a:p>
            <a:pPr marL="0" marR="0" lvl="0" indent="0" algn="ctr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>
                <a:latin typeface="+mn-lt"/>
              </a:rPr>
              <a:t>Jun-Dec</a:t>
            </a: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+mn-lt"/>
            </a:endParaRPr>
          </a:p>
        </p:txBody>
      </p:sp>
      <p:sp>
        <p:nvSpPr>
          <p:cNvPr id="5" name="Rettangolo 9">
            <a:extLst>
              <a:ext uri="{FF2B5EF4-FFF2-40B4-BE49-F238E27FC236}">
                <a16:creationId xmlns:a16="http://schemas.microsoft.com/office/drawing/2014/main" id="{DEB2A5A2-55EE-393B-3DED-EFC0B8BD5EEC}"/>
              </a:ext>
            </a:extLst>
          </p:cNvPr>
          <p:cNvSpPr/>
          <p:nvPr/>
        </p:nvSpPr>
        <p:spPr>
          <a:xfrm>
            <a:off x="10134610" y="1155681"/>
            <a:ext cx="1977929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i="1">
              <a:solidFill>
                <a:schemeClr val="tx1"/>
              </a:solidFill>
            </a:endParaRPr>
          </a:p>
        </p:txBody>
      </p:sp>
      <p:sp>
        <p:nvSpPr>
          <p:cNvPr id="7" name="Rettangolo 9">
            <a:extLst>
              <a:ext uri="{FF2B5EF4-FFF2-40B4-BE49-F238E27FC236}">
                <a16:creationId xmlns:a16="http://schemas.microsoft.com/office/drawing/2014/main" id="{F3F3B87B-BFB6-1CED-7363-5827689DAC24}"/>
              </a:ext>
            </a:extLst>
          </p:cNvPr>
          <p:cNvSpPr/>
          <p:nvPr/>
        </p:nvSpPr>
        <p:spPr>
          <a:xfrm>
            <a:off x="4163898" y="1155681"/>
            <a:ext cx="5898820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i="1">
              <a:solidFill>
                <a:schemeClr val="tx1"/>
              </a:solidFill>
            </a:endParaRPr>
          </a:p>
        </p:txBody>
      </p:sp>
      <p:sp>
        <p:nvSpPr>
          <p:cNvPr id="152" name="Rettangolo 3">
            <a:extLst>
              <a:ext uri="{FF2B5EF4-FFF2-40B4-BE49-F238E27FC236}">
                <a16:creationId xmlns:a16="http://schemas.microsoft.com/office/drawing/2014/main" id="{139DC79E-AACE-4B94-0ED0-955D1DD3690F}"/>
              </a:ext>
            </a:extLst>
          </p:cNvPr>
          <p:cNvSpPr/>
          <p:nvPr/>
        </p:nvSpPr>
        <p:spPr>
          <a:xfrm>
            <a:off x="795049" y="1151440"/>
            <a:ext cx="3300914" cy="3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i="1">
              <a:solidFill>
                <a:schemeClr val="tx1"/>
              </a:solidFill>
            </a:endParaRPr>
          </a:p>
        </p:txBody>
      </p:sp>
      <p:sp>
        <p:nvSpPr>
          <p:cNvPr id="120" name="Rettangolo 9">
            <a:extLst>
              <a:ext uri="{FF2B5EF4-FFF2-40B4-BE49-F238E27FC236}">
                <a16:creationId xmlns:a16="http://schemas.microsoft.com/office/drawing/2014/main" id="{565F3A93-EC31-C89A-E43C-F4BB535FADC0}"/>
              </a:ext>
            </a:extLst>
          </p:cNvPr>
          <p:cNvSpPr/>
          <p:nvPr/>
        </p:nvSpPr>
        <p:spPr>
          <a:xfrm>
            <a:off x="10134610" y="864260"/>
            <a:ext cx="1977929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b="1" i="1">
                <a:solidFill>
                  <a:schemeClr val="tx1"/>
                </a:solidFill>
              </a:rPr>
              <a:t>2028</a:t>
            </a:r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94C6AE0E-AF1B-FBA2-4CCC-F3DF418B3ECD}"/>
              </a:ext>
            </a:extLst>
          </p:cNvPr>
          <p:cNvSpPr/>
          <p:nvPr/>
        </p:nvSpPr>
        <p:spPr>
          <a:xfrm>
            <a:off x="9519413" y="2529665"/>
            <a:ext cx="2171972" cy="1386271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ttangolo 9">
            <a:extLst>
              <a:ext uri="{FF2B5EF4-FFF2-40B4-BE49-F238E27FC236}">
                <a16:creationId xmlns:a16="http://schemas.microsoft.com/office/drawing/2014/main" id="{5D961B33-C0F9-11BC-BEEA-A2D1F09CE80A}"/>
              </a:ext>
            </a:extLst>
          </p:cNvPr>
          <p:cNvSpPr/>
          <p:nvPr/>
        </p:nvSpPr>
        <p:spPr>
          <a:xfrm>
            <a:off x="4150661" y="864260"/>
            <a:ext cx="5912058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b="1" i="1">
                <a:solidFill>
                  <a:schemeClr val="tx1"/>
                </a:solidFill>
              </a:rPr>
              <a:t>2027</a:t>
            </a:r>
          </a:p>
        </p:txBody>
      </p:sp>
      <p:sp>
        <p:nvSpPr>
          <p:cNvPr id="8" name="Rettangolo 3">
            <a:extLst>
              <a:ext uri="{FF2B5EF4-FFF2-40B4-BE49-F238E27FC236}">
                <a16:creationId xmlns:a16="http://schemas.microsoft.com/office/drawing/2014/main" id="{C8885096-0865-0D3D-6664-50E64814C50F}"/>
              </a:ext>
            </a:extLst>
          </p:cNvPr>
          <p:cNvSpPr/>
          <p:nvPr/>
        </p:nvSpPr>
        <p:spPr>
          <a:xfrm>
            <a:off x="795049" y="864260"/>
            <a:ext cx="3300914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b="1" i="1">
                <a:solidFill>
                  <a:schemeClr val="tx1"/>
                </a:solidFill>
              </a:rPr>
              <a:t>2026</a:t>
            </a:r>
          </a:p>
        </p:txBody>
      </p:sp>
      <p:sp>
        <p:nvSpPr>
          <p:cNvPr id="10" name="Text Box 117">
            <a:extLst>
              <a:ext uri="{FF2B5EF4-FFF2-40B4-BE49-F238E27FC236}">
                <a16:creationId xmlns:a16="http://schemas.microsoft.com/office/drawing/2014/main" id="{4D92E635-89F3-72C4-D1CF-4F1FDD45D980}"/>
              </a:ext>
            </a:extLst>
          </p:cNvPr>
          <p:cNvSpPr txBox="1"/>
          <p:nvPr/>
        </p:nvSpPr>
        <p:spPr>
          <a:xfrm>
            <a:off x="716852" y="1152790"/>
            <a:ext cx="652023" cy="3778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867" tIns="50438" rIns="100867" bIns="50438" anchor="t" anchorCtr="0" compatLnSpc="1">
            <a:spAutoFit/>
          </a:bodyPr>
          <a:lstStyle/>
          <a:p>
            <a:pPr marL="0" marR="0" lvl="0" indent="0" algn="l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 u="none" strike="noStrike" kern="0" cap="none" spc="0" baseline="0">
                <a:solidFill>
                  <a:srgbClr val="000000"/>
                </a:solidFill>
                <a:uFillTx/>
                <a:latin typeface="+mn-lt"/>
              </a:rPr>
              <a:t> 2/02</a:t>
            </a:r>
            <a:br>
              <a:rPr lang="en-US" sz="1100" i="1" u="none" strike="noStrike" kern="0" cap="none" spc="0" baseline="0">
                <a:solidFill>
                  <a:srgbClr val="000000"/>
                </a:solidFill>
                <a:uFillTx/>
                <a:latin typeface="+mn-lt"/>
              </a:rPr>
            </a:b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+mn-lt"/>
            </a:endParaRPr>
          </a:p>
        </p:txBody>
      </p:sp>
      <p:sp>
        <p:nvSpPr>
          <p:cNvPr id="11" name="Text Box 117">
            <a:extLst>
              <a:ext uri="{FF2B5EF4-FFF2-40B4-BE49-F238E27FC236}">
                <a16:creationId xmlns:a16="http://schemas.microsoft.com/office/drawing/2014/main" id="{562BA916-E312-0CF2-17D0-A2D229F56CFB}"/>
              </a:ext>
            </a:extLst>
          </p:cNvPr>
          <p:cNvSpPr txBox="1"/>
          <p:nvPr/>
        </p:nvSpPr>
        <p:spPr>
          <a:xfrm>
            <a:off x="1607190" y="1152790"/>
            <a:ext cx="668734" cy="3778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867" tIns="50438" rIns="100867" bIns="50438" anchor="t" anchorCtr="0" compatLnSpc="1">
            <a:spAutoFit/>
          </a:bodyPr>
          <a:lstStyle/>
          <a:p>
            <a:pPr marL="0" marR="0" lvl="0" indent="0" algn="l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 u="none" strike="noStrike" kern="0" cap="none" spc="0" baseline="0">
                <a:solidFill>
                  <a:srgbClr val="000000"/>
                </a:solidFill>
                <a:uFillTx/>
                <a:latin typeface="+mn-lt"/>
              </a:rPr>
              <a:t>28/02</a:t>
            </a:r>
            <a:br>
              <a:rPr lang="en-US" sz="1100" i="1" u="none" strike="noStrike" kern="0" cap="none" spc="0" baseline="0">
                <a:solidFill>
                  <a:srgbClr val="000000"/>
                </a:solidFill>
                <a:uFillTx/>
                <a:latin typeface="+mn-lt"/>
              </a:rPr>
            </a:b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+mn-lt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67C6EDF-D75C-3CAA-43B4-05825E3FC02C}"/>
              </a:ext>
            </a:extLst>
          </p:cNvPr>
          <p:cNvSpPr/>
          <p:nvPr/>
        </p:nvSpPr>
        <p:spPr>
          <a:xfrm>
            <a:off x="1851809" y="1428810"/>
            <a:ext cx="60959" cy="61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 Box 117">
            <a:extLst>
              <a:ext uri="{FF2B5EF4-FFF2-40B4-BE49-F238E27FC236}">
                <a16:creationId xmlns:a16="http://schemas.microsoft.com/office/drawing/2014/main" id="{590D5A0F-2921-0F47-88D5-40C801672F98}"/>
              </a:ext>
            </a:extLst>
          </p:cNvPr>
          <p:cNvSpPr txBox="1"/>
          <p:nvPr/>
        </p:nvSpPr>
        <p:spPr>
          <a:xfrm>
            <a:off x="7082676" y="1152790"/>
            <a:ext cx="642076" cy="372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50438" rIns="0" bIns="50438" anchor="t" anchorCtr="0" compatLnSpc="1">
            <a:spAutoFit/>
          </a:bodyPr>
          <a:lstStyle/>
          <a:p>
            <a:pPr marL="0" marR="0" lvl="0" indent="0" algn="ctr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 u="none" strike="noStrike" kern="0" cap="none" spc="0" baseline="0">
                <a:solidFill>
                  <a:srgbClr val="000000"/>
                </a:solidFill>
                <a:uFillTx/>
                <a:latin typeface="+mn-lt"/>
              </a:rPr>
              <a:t>28/08</a:t>
            </a:r>
            <a:br>
              <a:rPr lang="en-US" sz="1100" b="1" i="1">
                <a:latin typeface="+mn-lt"/>
              </a:rPr>
            </a:b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+mn-lt"/>
            </a:endParaRPr>
          </a:p>
        </p:txBody>
      </p:sp>
      <p:sp>
        <p:nvSpPr>
          <p:cNvPr id="17" name="Text Box 117">
            <a:extLst>
              <a:ext uri="{FF2B5EF4-FFF2-40B4-BE49-F238E27FC236}">
                <a16:creationId xmlns:a16="http://schemas.microsoft.com/office/drawing/2014/main" id="{A207EC27-1AC4-87C6-3058-910A25407B86}"/>
              </a:ext>
            </a:extLst>
          </p:cNvPr>
          <p:cNvSpPr txBox="1"/>
          <p:nvPr/>
        </p:nvSpPr>
        <p:spPr>
          <a:xfrm>
            <a:off x="10412578" y="1152790"/>
            <a:ext cx="940042" cy="3778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867" tIns="50438" rIns="100867" bIns="50438" anchor="t" anchorCtr="0" compatLnSpc="1">
            <a:spAutoFit/>
          </a:bodyPr>
          <a:lstStyle/>
          <a:p>
            <a:pPr marL="0" marR="0" lvl="0" indent="0" algn="ctr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 u="none" strike="noStrike" kern="0" cap="none" spc="0" baseline="0">
                <a:solidFill>
                  <a:srgbClr val="000000"/>
                </a:solidFill>
                <a:uFillTx/>
                <a:latin typeface="+mn-lt"/>
              </a:rPr>
              <a:t>28/02</a:t>
            </a:r>
            <a:br>
              <a:rPr lang="en-US" sz="1100" i="1">
                <a:latin typeface="+mn-lt"/>
              </a:rPr>
            </a:b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+mn-lt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A15CC54-75BF-089B-7568-4BFED4B71B30}"/>
              </a:ext>
            </a:extLst>
          </p:cNvPr>
          <p:cNvSpPr/>
          <p:nvPr/>
        </p:nvSpPr>
        <p:spPr>
          <a:xfrm>
            <a:off x="3823577" y="5079611"/>
            <a:ext cx="1613620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PI Authorization, AISP/ATM Registration</a:t>
            </a:r>
          </a:p>
        </p:txBody>
      </p:sp>
      <p:sp>
        <p:nvSpPr>
          <p:cNvPr id="3" name="Rectangle 32 - 1 - 1">
            <a:extLst>
              <a:ext uri="{FF2B5EF4-FFF2-40B4-BE49-F238E27FC236}">
                <a16:creationId xmlns:a16="http://schemas.microsoft.com/office/drawing/2014/main" id="{354C290A-4A02-982E-E22A-F9C4CF1FE341}"/>
              </a:ext>
            </a:extLst>
          </p:cNvPr>
          <p:cNvSpPr/>
          <p:nvPr/>
        </p:nvSpPr>
        <p:spPr>
          <a:xfrm>
            <a:off x="3823577" y="5448234"/>
            <a:ext cx="1613620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PIs’ business model criteria</a:t>
            </a:r>
          </a:p>
        </p:txBody>
      </p:sp>
      <p:sp>
        <p:nvSpPr>
          <p:cNvPr id="4" name="Rectangle 34 - 1">
            <a:extLst>
              <a:ext uri="{FF2B5EF4-FFF2-40B4-BE49-F238E27FC236}">
                <a16:creationId xmlns:a16="http://schemas.microsoft.com/office/drawing/2014/main" id="{63D1B5C4-7166-F38B-D16E-16C0599013AF}"/>
              </a:ext>
            </a:extLst>
          </p:cNvPr>
          <p:cNvSpPr/>
          <p:nvPr/>
        </p:nvSpPr>
        <p:spPr>
          <a:xfrm>
            <a:off x="3823577" y="5816857"/>
            <a:ext cx="1613620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Safeguarding requirements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91868705-A424-8052-6E05-5939D8F2A5B9}"/>
              </a:ext>
            </a:extLst>
          </p:cNvPr>
          <p:cNvSpPr/>
          <p:nvPr/>
        </p:nvSpPr>
        <p:spPr>
          <a:xfrm>
            <a:off x="5923800" y="5448234"/>
            <a:ext cx="1613620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EBA Register (format)</a:t>
            </a: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BCE5E374-66F9-F288-CBCB-8BE49248295F}"/>
              </a:ext>
            </a:extLst>
          </p:cNvPr>
          <p:cNvSpPr/>
          <p:nvPr/>
        </p:nvSpPr>
        <p:spPr>
          <a:xfrm>
            <a:off x="5923800" y="5074710"/>
            <a:ext cx="1613620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EBA Register (rules)</a:t>
            </a:r>
          </a:p>
        </p:txBody>
      </p:sp>
      <p:sp>
        <p:nvSpPr>
          <p:cNvPr id="52" name="Rectangle 33">
            <a:extLst>
              <a:ext uri="{FF2B5EF4-FFF2-40B4-BE49-F238E27FC236}">
                <a16:creationId xmlns:a16="http://schemas.microsoft.com/office/drawing/2014/main" id="{5A724304-EE23-32F2-7963-9CBA966DD58D}"/>
              </a:ext>
            </a:extLst>
          </p:cNvPr>
          <p:cNvSpPr/>
          <p:nvPr/>
        </p:nvSpPr>
        <p:spPr>
          <a:xfrm>
            <a:off x="5923800" y="5816857"/>
            <a:ext cx="1613620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Passporting &amp; Home-Host cooperation</a:t>
            </a:r>
          </a:p>
        </p:txBody>
      </p:sp>
      <p:sp>
        <p:nvSpPr>
          <p:cNvPr id="53" name="Rectangle 43">
            <a:extLst>
              <a:ext uri="{FF2B5EF4-FFF2-40B4-BE49-F238E27FC236}">
                <a16:creationId xmlns:a16="http://schemas.microsoft.com/office/drawing/2014/main" id="{DD39EC81-5E63-3082-AF04-FD1F72EB6A47}"/>
              </a:ext>
            </a:extLst>
          </p:cNvPr>
          <p:cNvSpPr/>
          <p:nvPr/>
        </p:nvSpPr>
        <p:spPr>
          <a:xfrm>
            <a:off x="5923800" y="6185480"/>
            <a:ext cx="1613620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Central Contact Points</a:t>
            </a:r>
          </a:p>
        </p:txBody>
      </p:sp>
      <p:sp>
        <p:nvSpPr>
          <p:cNvPr id="58" name="Rectangle 43">
            <a:extLst>
              <a:ext uri="{FF2B5EF4-FFF2-40B4-BE49-F238E27FC236}">
                <a16:creationId xmlns:a16="http://schemas.microsoft.com/office/drawing/2014/main" id="{7F02ABC4-8AAD-0B89-53EA-A4085F8A4F72}"/>
              </a:ext>
            </a:extLst>
          </p:cNvPr>
          <p:cNvSpPr/>
          <p:nvPr/>
        </p:nvSpPr>
        <p:spPr>
          <a:xfrm>
            <a:off x="5923800" y="3426797"/>
            <a:ext cx="1613620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US" sz="1100">
                <a:solidFill>
                  <a:schemeClr val="tx1"/>
                </a:solidFill>
                <a:cs typeface="Arial" panose="020B0604020202020204" pitchFamily="34" charset="0"/>
              </a:rPr>
              <a:t>Rules on access payment  account for PI/Agents</a:t>
            </a:r>
            <a:endParaRPr lang="en-GB" sz="1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9" name="Rectangle 45">
            <a:extLst>
              <a:ext uri="{FF2B5EF4-FFF2-40B4-BE49-F238E27FC236}">
                <a16:creationId xmlns:a16="http://schemas.microsoft.com/office/drawing/2014/main" id="{20483837-611D-E04A-266E-9C19B1990115}"/>
              </a:ext>
            </a:extLst>
          </p:cNvPr>
          <p:cNvSpPr/>
          <p:nvPr/>
        </p:nvSpPr>
        <p:spPr>
          <a:xfrm>
            <a:off x="5923800" y="2694935"/>
            <a:ext cx="1613620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Data Access for PIS/AIS</a:t>
            </a:r>
          </a:p>
        </p:txBody>
      </p:sp>
      <p:sp>
        <p:nvSpPr>
          <p:cNvPr id="60" name="Rectangle 48">
            <a:extLst>
              <a:ext uri="{FF2B5EF4-FFF2-40B4-BE49-F238E27FC236}">
                <a16:creationId xmlns:a16="http://schemas.microsoft.com/office/drawing/2014/main" id="{CD380D4A-EB60-9AD6-1169-EFAD5EE58F03}"/>
              </a:ext>
            </a:extLst>
          </p:cNvPr>
          <p:cNvSpPr/>
          <p:nvPr/>
        </p:nvSpPr>
        <p:spPr>
          <a:xfrm>
            <a:off x="254421" y="2329007"/>
            <a:ext cx="1613620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000">
                <a:solidFill>
                  <a:schemeClr val="tx1"/>
                </a:solidFill>
                <a:cs typeface="Arial" panose="020B0604020202020204" pitchFamily="34" charset="0"/>
              </a:rPr>
              <a:t>PSR/PSD3 complaints infringements</a:t>
            </a:r>
          </a:p>
        </p:txBody>
      </p:sp>
      <p:sp>
        <p:nvSpPr>
          <p:cNvPr id="61" name="Rectangle 45">
            <a:extLst>
              <a:ext uri="{FF2B5EF4-FFF2-40B4-BE49-F238E27FC236}">
                <a16:creationId xmlns:a16="http://schemas.microsoft.com/office/drawing/2014/main" id="{8FD56BCB-1A95-B733-F3F3-7CE236D86290}"/>
              </a:ext>
            </a:extLst>
          </p:cNvPr>
          <p:cNvSpPr/>
          <p:nvPr/>
        </p:nvSpPr>
        <p:spPr>
          <a:xfrm>
            <a:off x="5923801" y="3060866"/>
            <a:ext cx="1613620" cy="288000"/>
          </a:xfrm>
          <a:prstGeom prst="rect">
            <a:avLst/>
          </a:prstGeom>
          <a:solidFill>
            <a:srgbClr val="CAECC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Education on </a:t>
            </a:r>
          </a:p>
          <a:p>
            <a:pPr algn="ctr"/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Payment fraud risk</a:t>
            </a:r>
          </a:p>
        </p:txBody>
      </p:sp>
      <p:sp>
        <p:nvSpPr>
          <p:cNvPr id="62" name="Rectangle 45">
            <a:extLst>
              <a:ext uri="{FF2B5EF4-FFF2-40B4-BE49-F238E27FC236}">
                <a16:creationId xmlns:a16="http://schemas.microsoft.com/office/drawing/2014/main" id="{3DBEEC8C-6B9A-7B03-7F14-47E4FC07B08B}"/>
              </a:ext>
            </a:extLst>
          </p:cNvPr>
          <p:cNvSpPr/>
          <p:nvPr/>
        </p:nvSpPr>
        <p:spPr>
          <a:xfrm>
            <a:off x="5923800" y="2329004"/>
            <a:ext cx="161362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Identification of payee</a:t>
            </a:r>
          </a:p>
        </p:txBody>
      </p:sp>
      <p:sp>
        <p:nvSpPr>
          <p:cNvPr id="65" name="Rectangle 51">
            <a:extLst>
              <a:ext uri="{FF2B5EF4-FFF2-40B4-BE49-F238E27FC236}">
                <a16:creationId xmlns:a16="http://schemas.microsoft.com/office/drawing/2014/main" id="{300CAB15-E08A-7200-123D-0BFD1F65BF85}"/>
              </a:ext>
            </a:extLst>
          </p:cNvPr>
          <p:cNvSpPr/>
          <p:nvPr/>
        </p:nvSpPr>
        <p:spPr>
          <a:xfrm>
            <a:off x="9691014" y="3060866"/>
            <a:ext cx="1828769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Standardize data for permission dashboard</a:t>
            </a:r>
          </a:p>
        </p:txBody>
      </p:sp>
      <p:sp>
        <p:nvSpPr>
          <p:cNvPr id="66" name="Rectangle 51">
            <a:extLst>
              <a:ext uri="{FF2B5EF4-FFF2-40B4-BE49-F238E27FC236}">
                <a16:creationId xmlns:a16="http://schemas.microsoft.com/office/drawing/2014/main" id="{AC70DE7F-A630-B62B-193A-95868EA367AA}"/>
              </a:ext>
            </a:extLst>
          </p:cNvPr>
          <p:cNvSpPr/>
          <p:nvPr/>
        </p:nvSpPr>
        <p:spPr>
          <a:xfrm>
            <a:off x="9691014" y="2694935"/>
            <a:ext cx="1828769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US" sz="1100">
                <a:solidFill>
                  <a:schemeClr val="tx1"/>
                </a:solidFill>
                <a:cs typeface="Arial" panose="020B0604020202020204" pitchFamily="34" charset="0"/>
              </a:rPr>
              <a:t>ASPSP’s reporting on TPP Access Data</a:t>
            </a:r>
          </a:p>
        </p:txBody>
      </p:sp>
      <p:sp>
        <p:nvSpPr>
          <p:cNvPr id="67" name="Rectangle 45">
            <a:extLst>
              <a:ext uri="{FF2B5EF4-FFF2-40B4-BE49-F238E27FC236}">
                <a16:creationId xmlns:a16="http://schemas.microsoft.com/office/drawing/2014/main" id="{592CF2E8-DF60-37AB-DCB3-6419A8D7150F}"/>
              </a:ext>
            </a:extLst>
          </p:cNvPr>
          <p:cNvSpPr/>
          <p:nvPr/>
        </p:nvSpPr>
        <p:spPr>
          <a:xfrm>
            <a:off x="1868040" y="6602003"/>
            <a:ext cx="10255181" cy="1753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US" sz="1050" i="1">
                <a:solidFill>
                  <a:sysClr val="windowText" lastClr="000000"/>
                </a:solidFill>
                <a:cs typeface="Arial" panose="020B0604020202020204" pitchFamily="34" charset="0"/>
              </a:rPr>
              <a:t>EBA Temporary intervention powers on payment service</a:t>
            </a:r>
          </a:p>
        </p:txBody>
      </p:sp>
      <p:sp>
        <p:nvSpPr>
          <p:cNvPr id="68" name="Rectangle 51">
            <a:extLst>
              <a:ext uri="{FF2B5EF4-FFF2-40B4-BE49-F238E27FC236}">
                <a16:creationId xmlns:a16="http://schemas.microsoft.com/office/drawing/2014/main" id="{1EF4AFFA-F5F6-ABF7-712F-94EE51577F75}"/>
              </a:ext>
            </a:extLst>
          </p:cNvPr>
          <p:cNvSpPr/>
          <p:nvPr/>
        </p:nvSpPr>
        <p:spPr>
          <a:xfrm>
            <a:off x="9691014" y="5816857"/>
            <a:ext cx="1828769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US" sz="1100">
                <a:solidFill>
                  <a:schemeClr val="tx1"/>
                </a:solidFill>
                <a:cs typeface="Arial" panose="020B0604020202020204" pitchFamily="34" charset="0"/>
              </a:rPr>
              <a:t>For NCA to grant authorisation</a:t>
            </a:r>
          </a:p>
        </p:txBody>
      </p:sp>
      <p:sp>
        <p:nvSpPr>
          <p:cNvPr id="69" name="Rectangle 51">
            <a:extLst>
              <a:ext uri="{FF2B5EF4-FFF2-40B4-BE49-F238E27FC236}">
                <a16:creationId xmlns:a16="http://schemas.microsoft.com/office/drawing/2014/main" id="{72B1E4A1-19EC-AF5A-A17F-4DA406456125}"/>
              </a:ext>
            </a:extLst>
          </p:cNvPr>
          <p:cNvSpPr/>
          <p:nvPr/>
        </p:nvSpPr>
        <p:spPr>
          <a:xfrm>
            <a:off x="9691014" y="5448234"/>
            <a:ext cx="1828769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US" sz="1100">
                <a:solidFill>
                  <a:schemeClr val="tx1"/>
                </a:solidFill>
                <a:cs typeface="Arial" panose="020B0604020202020204" pitchFamily="34" charset="0"/>
              </a:rPr>
              <a:t>Info to be provided to NCA for AISP registration</a:t>
            </a:r>
            <a:endParaRPr lang="en-GB" sz="1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0" name="Rectangle 45">
            <a:extLst>
              <a:ext uri="{FF2B5EF4-FFF2-40B4-BE49-F238E27FC236}">
                <a16:creationId xmlns:a16="http://schemas.microsoft.com/office/drawing/2014/main" id="{E301AFC9-7DAD-1FB3-5B34-C26F679D1FD6}"/>
              </a:ext>
            </a:extLst>
          </p:cNvPr>
          <p:cNvSpPr/>
          <p:nvPr/>
        </p:nvSpPr>
        <p:spPr>
          <a:xfrm>
            <a:off x="9691014" y="3426797"/>
            <a:ext cx="1828769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US" sz="1100">
                <a:solidFill>
                  <a:schemeClr val="tx1"/>
                </a:solidFill>
                <a:cs typeface="Arial" panose="020B0604020202020204" pitchFamily="34" charset="0"/>
              </a:rPr>
              <a:t>Substantive breach of contract </a:t>
            </a:r>
            <a:endParaRPr lang="en-GB" sz="1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0" name="Rettangolo 79">
            <a:extLst>
              <a:ext uri="{FF2B5EF4-FFF2-40B4-BE49-F238E27FC236}">
                <a16:creationId xmlns:a16="http://schemas.microsoft.com/office/drawing/2014/main" id="{31B690D2-3DFC-4F22-1CE3-A554FD35682B}"/>
              </a:ext>
            </a:extLst>
          </p:cNvPr>
          <p:cNvSpPr/>
          <p:nvPr/>
        </p:nvSpPr>
        <p:spPr>
          <a:xfrm>
            <a:off x="920836" y="1637479"/>
            <a:ext cx="769783" cy="328636"/>
          </a:xfrm>
          <a:prstGeom prst="rect">
            <a:avLst/>
          </a:prstGeom>
          <a:solidFill>
            <a:schemeClr val="bg1"/>
          </a:solidFill>
          <a:ln w="3175">
            <a:solidFill>
              <a:srgbClr val="0016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100">
                <a:solidFill>
                  <a:srgbClr val="00169E"/>
                </a:solidFill>
              </a:rPr>
              <a:t>PSR </a:t>
            </a:r>
            <a:r>
              <a:rPr lang="en-US" sz="1100" noProof="0">
                <a:solidFill>
                  <a:srgbClr val="00169E"/>
                </a:solidFill>
              </a:rPr>
              <a:t>publication</a:t>
            </a:r>
            <a:endParaRPr lang="it-IT" sz="1100">
              <a:solidFill>
                <a:srgbClr val="00169E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5EB66E6-5CBD-F85C-79CC-4820EA1BB6DA}"/>
              </a:ext>
            </a:extLst>
          </p:cNvPr>
          <p:cNvSpPr/>
          <p:nvPr/>
        </p:nvSpPr>
        <p:spPr>
          <a:xfrm>
            <a:off x="1880022" y="1637479"/>
            <a:ext cx="769783" cy="328636"/>
          </a:xfrm>
          <a:prstGeom prst="rect">
            <a:avLst/>
          </a:prstGeom>
          <a:solidFill>
            <a:schemeClr val="bg1"/>
          </a:solidFill>
          <a:ln w="3175">
            <a:solidFill>
              <a:srgbClr val="0016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100">
                <a:solidFill>
                  <a:srgbClr val="00169E"/>
                </a:solidFill>
              </a:rPr>
              <a:t>PSR entry into force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549B0299-8158-CCBD-2C3F-EBEE4772D58A}"/>
              </a:ext>
            </a:extLst>
          </p:cNvPr>
          <p:cNvCxnSpPr>
            <a:cxnSpLocks/>
            <a:stCxn id="80" idx="3"/>
            <a:endCxn id="19" idx="1"/>
          </p:cNvCxnSpPr>
          <p:nvPr/>
        </p:nvCxnSpPr>
        <p:spPr>
          <a:xfrm>
            <a:off x="1690619" y="1801797"/>
            <a:ext cx="189403" cy="0"/>
          </a:xfrm>
          <a:prstGeom prst="straightConnector1">
            <a:avLst/>
          </a:prstGeom>
          <a:ln>
            <a:solidFill>
              <a:srgbClr val="0016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A6C0621A-5E32-23DF-2CDE-BE00B532DE40}"/>
              </a:ext>
            </a:extLst>
          </p:cNvPr>
          <p:cNvCxnSpPr>
            <a:cxnSpLocks/>
            <a:stCxn id="19" idx="3"/>
            <a:endCxn id="30" idx="1"/>
          </p:cNvCxnSpPr>
          <p:nvPr/>
        </p:nvCxnSpPr>
        <p:spPr>
          <a:xfrm flipV="1">
            <a:off x="2649805" y="1800340"/>
            <a:ext cx="4738534" cy="1457"/>
          </a:xfrm>
          <a:prstGeom prst="straightConnector1">
            <a:avLst/>
          </a:prstGeom>
          <a:ln>
            <a:solidFill>
              <a:srgbClr val="0016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45">
            <a:extLst>
              <a:ext uri="{FF2B5EF4-FFF2-40B4-BE49-F238E27FC236}">
                <a16:creationId xmlns:a16="http://schemas.microsoft.com/office/drawing/2014/main" id="{46ABE67C-1940-DE41-354B-7A2AE7BF907E}"/>
              </a:ext>
            </a:extLst>
          </p:cNvPr>
          <p:cNvSpPr/>
          <p:nvPr/>
        </p:nvSpPr>
        <p:spPr>
          <a:xfrm>
            <a:off x="2139768" y="3426797"/>
            <a:ext cx="161362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Limited Network Exclusion</a:t>
            </a:r>
          </a:p>
        </p:txBody>
      </p:sp>
      <p:sp>
        <p:nvSpPr>
          <p:cNvPr id="103" name="Rectangle 32 - 1">
            <a:extLst>
              <a:ext uri="{FF2B5EF4-FFF2-40B4-BE49-F238E27FC236}">
                <a16:creationId xmlns:a16="http://schemas.microsoft.com/office/drawing/2014/main" id="{0C6ACEC0-79F9-D05A-47EE-F102A3E481B9}"/>
              </a:ext>
            </a:extLst>
          </p:cNvPr>
          <p:cNvSpPr/>
          <p:nvPr/>
        </p:nvSpPr>
        <p:spPr>
          <a:xfrm>
            <a:off x="2139768" y="2329004"/>
            <a:ext cx="161362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US" sz="1100">
                <a:solidFill>
                  <a:schemeClr val="tx1"/>
                </a:solidFill>
                <a:cs typeface="Arial" panose="020B0604020202020204" pitchFamily="34" charset="0"/>
              </a:rPr>
              <a:t>Disclosure of fees &amp; rules</a:t>
            </a:r>
            <a:endParaRPr lang="en-GB" sz="1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4" name="Rectangle 32 - 1">
            <a:extLst>
              <a:ext uri="{FF2B5EF4-FFF2-40B4-BE49-F238E27FC236}">
                <a16:creationId xmlns:a16="http://schemas.microsoft.com/office/drawing/2014/main" id="{340B2316-5BAA-0DBA-6487-6545021A2BA2}"/>
              </a:ext>
            </a:extLst>
          </p:cNvPr>
          <p:cNvSpPr/>
          <p:nvPr/>
        </p:nvSpPr>
        <p:spPr>
          <a:xfrm>
            <a:off x="2139768" y="3792728"/>
            <a:ext cx="1613620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Dedicated API derogation</a:t>
            </a:r>
          </a:p>
        </p:txBody>
      </p:sp>
      <p:sp>
        <p:nvSpPr>
          <p:cNvPr id="105" name="Rectangle 62">
            <a:extLst>
              <a:ext uri="{FF2B5EF4-FFF2-40B4-BE49-F238E27FC236}">
                <a16:creationId xmlns:a16="http://schemas.microsoft.com/office/drawing/2014/main" id="{F3B8CAB6-11A0-A806-8CC7-0AC02D32B80D}"/>
              </a:ext>
            </a:extLst>
          </p:cNvPr>
          <p:cNvSpPr/>
          <p:nvPr/>
        </p:nvSpPr>
        <p:spPr>
          <a:xfrm>
            <a:off x="3823577" y="4152327"/>
            <a:ext cx="1613620" cy="28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Refusal to open/close PI/EMI accounts</a:t>
            </a:r>
          </a:p>
        </p:txBody>
      </p:sp>
      <p:sp>
        <p:nvSpPr>
          <p:cNvPr id="106" name="Rectangle 62">
            <a:extLst>
              <a:ext uri="{FF2B5EF4-FFF2-40B4-BE49-F238E27FC236}">
                <a16:creationId xmlns:a16="http://schemas.microsoft.com/office/drawing/2014/main" id="{DBFEE65B-339D-CF90-2B96-075F4CE66C9F}"/>
              </a:ext>
            </a:extLst>
          </p:cNvPr>
          <p:cNvSpPr/>
          <p:nvPr/>
        </p:nvSpPr>
        <p:spPr>
          <a:xfrm>
            <a:off x="3814143" y="3426797"/>
            <a:ext cx="1613620" cy="288000"/>
          </a:xfrm>
          <a:prstGeom prst="rect">
            <a:avLst/>
          </a:prstGeom>
          <a:solidFill>
            <a:srgbClr val="CAECC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Fraud Reporting (format)</a:t>
            </a:r>
          </a:p>
        </p:txBody>
      </p:sp>
      <p:sp>
        <p:nvSpPr>
          <p:cNvPr id="107" name="Rectangle 51">
            <a:extLst>
              <a:ext uri="{FF2B5EF4-FFF2-40B4-BE49-F238E27FC236}">
                <a16:creationId xmlns:a16="http://schemas.microsoft.com/office/drawing/2014/main" id="{21E21BAD-3AF6-35C4-2756-A9CF4E6E97BF}"/>
              </a:ext>
            </a:extLst>
          </p:cNvPr>
          <p:cNvSpPr/>
          <p:nvPr/>
        </p:nvSpPr>
        <p:spPr>
          <a:xfrm>
            <a:off x="3814143" y="3792728"/>
            <a:ext cx="1613620" cy="288000"/>
          </a:xfrm>
          <a:prstGeom prst="rect">
            <a:avLst/>
          </a:prstGeom>
          <a:solidFill>
            <a:srgbClr val="CAECC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Gross negligence</a:t>
            </a:r>
          </a:p>
        </p:txBody>
      </p:sp>
      <p:sp>
        <p:nvSpPr>
          <p:cNvPr id="108" name="Rectangle 145">
            <a:extLst>
              <a:ext uri="{FF2B5EF4-FFF2-40B4-BE49-F238E27FC236}">
                <a16:creationId xmlns:a16="http://schemas.microsoft.com/office/drawing/2014/main" id="{BB76C24F-E06D-F3B8-214C-EB9ABB9C2533}"/>
              </a:ext>
            </a:extLst>
          </p:cNvPr>
          <p:cNvSpPr/>
          <p:nvPr/>
        </p:nvSpPr>
        <p:spPr>
          <a:xfrm>
            <a:off x="3814143" y="2329004"/>
            <a:ext cx="1613620" cy="28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SCA &amp; API &amp; TMM</a:t>
            </a:r>
          </a:p>
        </p:txBody>
      </p:sp>
      <p:sp>
        <p:nvSpPr>
          <p:cNvPr id="109" name="Rectangle 35 - 1">
            <a:extLst>
              <a:ext uri="{FF2B5EF4-FFF2-40B4-BE49-F238E27FC236}">
                <a16:creationId xmlns:a16="http://schemas.microsoft.com/office/drawing/2014/main" id="{CE3D7BBC-0028-CD51-B484-AD3204C19279}"/>
              </a:ext>
            </a:extLst>
          </p:cNvPr>
          <p:cNvSpPr/>
          <p:nvPr/>
        </p:nvSpPr>
        <p:spPr>
          <a:xfrm>
            <a:off x="3814143" y="2694935"/>
            <a:ext cx="1613620" cy="28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US" sz="1100">
                <a:solidFill>
                  <a:schemeClr val="tx1"/>
                </a:solidFill>
                <a:cs typeface="Arial" panose="020B0604020202020204" pitchFamily="34" charset="0"/>
              </a:rPr>
              <a:t>SCA exemption for SCT</a:t>
            </a:r>
            <a:endParaRPr lang="en-GB" sz="11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0" name="Rectangle 43">
            <a:extLst>
              <a:ext uri="{FF2B5EF4-FFF2-40B4-BE49-F238E27FC236}">
                <a16:creationId xmlns:a16="http://schemas.microsoft.com/office/drawing/2014/main" id="{C1F89EB4-8644-B1D2-82E5-0EBF2A7EA8F4}"/>
              </a:ext>
            </a:extLst>
          </p:cNvPr>
          <p:cNvSpPr/>
          <p:nvPr/>
        </p:nvSpPr>
        <p:spPr>
          <a:xfrm>
            <a:off x="2139768" y="4158659"/>
            <a:ext cx="1613620" cy="28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KPI statistics on API</a:t>
            </a:r>
          </a:p>
        </p:txBody>
      </p:sp>
      <p:sp>
        <p:nvSpPr>
          <p:cNvPr id="111" name="Rectangle 45">
            <a:extLst>
              <a:ext uri="{FF2B5EF4-FFF2-40B4-BE49-F238E27FC236}">
                <a16:creationId xmlns:a16="http://schemas.microsoft.com/office/drawing/2014/main" id="{9E91A225-5275-E817-AD16-950E17B2F232}"/>
              </a:ext>
            </a:extLst>
          </p:cNvPr>
          <p:cNvSpPr/>
          <p:nvPr/>
        </p:nvSpPr>
        <p:spPr>
          <a:xfrm>
            <a:off x="2139768" y="2694935"/>
            <a:ext cx="161362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Commercial Agent Exclusion</a:t>
            </a:r>
          </a:p>
        </p:txBody>
      </p:sp>
      <p:sp>
        <p:nvSpPr>
          <p:cNvPr id="112" name="Rectangle 45">
            <a:extLst>
              <a:ext uri="{FF2B5EF4-FFF2-40B4-BE49-F238E27FC236}">
                <a16:creationId xmlns:a16="http://schemas.microsoft.com/office/drawing/2014/main" id="{BC2FD4D0-C934-0E92-E662-39E9A94DAC07}"/>
              </a:ext>
            </a:extLst>
          </p:cNvPr>
          <p:cNvSpPr/>
          <p:nvPr/>
        </p:nvSpPr>
        <p:spPr>
          <a:xfrm>
            <a:off x="2139768" y="3060866"/>
            <a:ext cx="161362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List of Unique ID</a:t>
            </a:r>
          </a:p>
        </p:txBody>
      </p:sp>
      <p:sp>
        <p:nvSpPr>
          <p:cNvPr id="113" name="Rectangle 62">
            <a:extLst>
              <a:ext uri="{FF2B5EF4-FFF2-40B4-BE49-F238E27FC236}">
                <a16:creationId xmlns:a16="http://schemas.microsoft.com/office/drawing/2014/main" id="{4763E1DA-A2F2-37BD-1A46-3F82BB3CA918}"/>
              </a:ext>
            </a:extLst>
          </p:cNvPr>
          <p:cNvSpPr/>
          <p:nvPr/>
        </p:nvSpPr>
        <p:spPr>
          <a:xfrm>
            <a:off x="3814143" y="3060866"/>
            <a:ext cx="1613620" cy="288000"/>
          </a:xfrm>
          <a:prstGeom prst="rect">
            <a:avLst/>
          </a:prstGeom>
          <a:solidFill>
            <a:srgbClr val="CAECC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GB" sz="1100">
                <a:solidFill>
                  <a:schemeClr val="tx1"/>
                </a:solidFill>
                <a:cs typeface="Arial" panose="020B0604020202020204" pitchFamily="34" charset="0"/>
              </a:rPr>
              <a:t>Fraud Reporting (rules)</a:t>
            </a:r>
          </a:p>
        </p:txBody>
      </p:sp>
      <p:sp>
        <p:nvSpPr>
          <p:cNvPr id="117" name="Text Box 117">
            <a:extLst>
              <a:ext uri="{FF2B5EF4-FFF2-40B4-BE49-F238E27FC236}">
                <a16:creationId xmlns:a16="http://schemas.microsoft.com/office/drawing/2014/main" id="{2B40B3F4-5E1D-B529-A922-3C9EADBAC154}"/>
              </a:ext>
            </a:extLst>
          </p:cNvPr>
          <p:cNvSpPr txBox="1"/>
          <p:nvPr/>
        </p:nvSpPr>
        <p:spPr>
          <a:xfrm>
            <a:off x="9136529" y="1152790"/>
            <a:ext cx="642076" cy="372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50438" rIns="0" bIns="50438" anchor="t" anchorCtr="0" compatLnSpc="1">
            <a:spAutoFit/>
          </a:bodyPr>
          <a:lstStyle/>
          <a:p>
            <a:pPr marL="0" marR="0" lvl="0" indent="0" algn="ctr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 u="none" strike="noStrike" kern="0" cap="none" spc="0" baseline="0">
                <a:solidFill>
                  <a:srgbClr val="000000"/>
                </a:solidFill>
                <a:uFillTx/>
                <a:latin typeface="+mn-lt"/>
              </a:rPr>
              <a:t>28/11</a:t>
            </a:r>
            <a:br>
              <a:rPr lang="en-US" sz="1100" b="1" i="1">
                <a:latin typeface="+mn-lt"/>
              </a:rPr>
            </a:b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+mn-lt"/>
            </a:endParaRPr>
          </a:p>
        </p:txBody>
      </p:sp>
      <p:sp>
        <p:nvSpPr>
          <p:cNvPr id="121" name="Ovale 120">
            <a:extLst>
              <a:ext uri="{FF2B5EF4-FFF2-40B4-BE49-F238E27FC236}">
                <a16:creationId xmlns:a16="http://schemas.microsoft.com/office/drawing/2014/main" id="{90CC59D0-A708-B945-89CD-A90DEC25F6CD}"/>
              </a:ext>
            </a:extLst>
          </p:cNvPr>
          <p:cNvSpPr/>
          <p:nvPr/>
        </p:nvSpPr>
        <p:spPr>
          <a:xfrm>
            <a:off x="4838612" y="1428810"/>
            <a:ext cx="60959" cy="61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2" name="Text Box 117">
            <a:extLst>
              <a:ext uri="{FF2B5EF4-FFF2-40B4-BE49-F238E27FC236}">
                <a16:creationId xmlns:a16="http://schemas.microsoft.com/office/drawing/2014/main" id="{4C3D755C-3082-E89A-7685-403866778D7F}"/>
              </a:ext>
            </a:extLst>
          </p:cNvPr>
          <p:cNvSpPr txBox="1"/>
          <p:nvPr/>
        </p:nvSpPr>
        <p:spPr>
          <a:xfrm>
            <a:off x="4539766" y="1152790"/>
            <a:ext cx="642076" cy="372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50438" rIns="0" bIns="50438" anchor="t" anchorCtr="0" compatLnSpc="1">
            <a:spAutoFit/>
          </a:bodyPr>
          <a:lstStyle/>
          <a:p>
            <a:pPr marL="0" marR="0" lvl="0" indent="0" algn="ctr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 u="none" strike="noStrike" kern="0" cap="none" spc="0" baseline="0">
                <a:solidFill>
                  <a:srgbClr val="000000"/>
                </a:solidFill>
                <a:uFillTx/>
                <a:latin typeface="+mn-lt"/>
              </a:rPr>
              <a:t>28/02</a:t>
            </a:r>
            <a:br>
              <a:rPr lang="en-US" sz="1100" b="1" i="1">
                <a:latin typeface="+mn-lt"/>
              </a:rPr>
            </a:b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+mn-lt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31540AD5-76AC-9E06-809F-3AA2096F6BDB}"/>
              </a:ext>
            </a:extLst>
          </p:cNvPr>
          <p:cNvSpPr/>
          <p:nvPr/>
        </p:nvSpPr>
        <p:spPr>
          <a:xfrm>
            <a:off x="7388339" y="1636022"/>
            <a:ext cx="3524108" cy="328636"/>
          </a:xfrm>
          <a:prstGeom prst="rect">
            <a:avLst/>
          </a:prstGeom>
          <a:solidFill>
            <a:schemeClr val="bg1"/>
          </a:solidFill>
          <a:ln w="3175">
            <a:solidFill>
              <a:srgbClr val="0016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>
                <a:solidFill>
                  <a:srgbClr val="00169E"/>
                </a:solidFill>
              </a:rPr>
              <a:t>	PSR Application</a:t>
            </a:r>
          </a:p>
        </p:txBody>
      </p:sp>
      <p:sp>
        <p:nvSpPr>
          <p:cNvPr id="123" name="Rettangolo 122">
            <a:extLst>
              <a:ext uri="{FF2B5EF4-FFF2-40B4-BE49-F238E27FC236}">
                <a16:creationId xmlns:a16="http://schemas.microsoft.com/office/drawing/2014/main" id="{23A433F7-C664-2123-A790-1EB63A37BD3A}"/>
              </a:ext>
            </a:extLst>
          </p:cNvPr>
          <p:cNvSpPr/>
          <p:nvPr/>
        </p:nvSpPr>
        <p:spPr>
          <a:xfrm>
            <a:off x="920836" y="4637582"/>
            <a:ext cx="769783" cy="328636"/>
          </a:xfrm>
          <a:prstGeom prst="rect">
            <a:avLst/>
          </a:prstGeom>
          <a:solidFill>
            <a:schemeClr val="bg1"/>
          </a:solidFill>
          <a:ln w="3175">
            <a:solidFill>
              <a:srgbClr val="0016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100">
                <a:solidFill>
                  <a:srgbClr val="00169E"/>
                </a:solidFill>
              </a:rPr>
              <a:t>PSD3 </a:t>
            </a:r>
            <a:r>
              <a:rPr lang="en-US" sz="1100" noProof="0">
                <a:solidFill>
                  <a:srgbClr val="00169E"/>
                </a:solidFill>
              </a:rPr>
              <a:t>publication</a:t>
            </a:r>
            <a:endParaRPr lang="it-IT" sz="1100">
              <a:solidFill>
                <a:srgbClr val="00169E"/>
              </a:solidFill>
            </a:endParaRPr>
          </a:p>
        </p:txBody>
      </p:sp>
      <p:sp>
        <p:nvSpPr>
          <p:cNvPr id="124" name="Rettangolo 123">
            <a:extLst>
              <a:ext uri="{FF2B5EF4-FFF2-40B4-BE49-F238E27FC236}">
                <a16:creationId xmlns:a16="http://schemas.microsoft.com/office/drawing/2014/main" id="{255FAEB1-E411-DFD5-5043-01BD4A876561}"/>
              </a:ext>
            </a:extLst>
          </p:cNvPr>
          <p:cNvSpPr/>
          <p:nvPr/>
        </p:nvSpPr>
        <p:spPr>
          <a:xfrm>
            <a:off x="1880022" y="4637582"/>
            <a:ext cx="769783" cy="328636"/>
          </a:xfrm>
          <a:prstGeom prst="rect">
            <a:avLst/>
          </a:prstGeom>
          <a:solidFill>
            <a:schemeClr val="bg1"/>
          </a:solidFill>
          <a:ln w="3175">
            <a:solidFill>
              <a:srgbClr val="0016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100">
                <a:solidFill>
                  <a:srgbClr val="00169E"/>
                </a:solidFill>
              </a:rPr>
              <a:t>PSD3 entry into force</a:t>
            </a:r>
          </a:p>
        </p:txBody>
      </p:sp>
      <p:cxnSp>
        <p:nvCxnSpPr>
          <p:cNvPr id="125" name="Connettore 2 124">
            <a:extLst>
              <a:ext uri="{FF2B5EF4-FFF2-40B4-BE49-F238E27FC236}">
                <a16:creationId xmlns:a16="http://schemas.microsoft.com/office/drawing/2014/main" id="{0265F9E2-4CCB-1AF7-A716-011D2C40BA07}"/>
              </a:ext>
            </a:extLst>
          </p:cNvPr>
          <p:cNvCxnSpPr>
            <a:cxnSpLocks/>
            <a:stCxn id="123" idx="3"/>
            <a:endCxn id="124" idx="1"/>
          </p:cNvCxnSpPr>
          <p:nvPr/>
        </p:nvCxnSpPr>
        <p:spPr>
          <a:xfrm>
            <a:off x="1690619" y="4801900"/>
            <a:ext cx="189403" cy="0"/>
          </a:xfrm>
          <a:prstGeom prst="straightConnector1">
            <a:avLst/>
          </a:prstGeom>
          <a:ln>
            <a:solidFill>
              <a:srgbClr val="0016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2 125">
            <a:extLst>
              <a:ext uri="{FF2B5EF4-FFF2-40B4-BE49-F238E27FC236}">
                <a16:creationId xmlns:a16="http://schemas.microsoft.com/office/drawing/2014/main" id="{0DCB0D8E-43F5-74CD-F98B-C1E3FEDBEFBB}"/>
              </a:ext>
            </a:extLst>
          </p:cNvPr>
          <p:cNvCxnSpPr>
            <a:cxnSpLocks/>
            <a:stCxn id="124" idx="3"/>
            <a:endCxn id="63" idx="1"/>
          </p:cNvCxnSpPr>
          <p:nvPr/>
        </p:nvCxnSpPr>
        <p:spPr>
          <a:xfrm>
            <a:off x="2649805" y="4801900"/>
            <a:ext cx="4738534" cy="0"/>
          </a:xfrm>
          <a:prstGeom prst="straightConnector1">
            <a:avLst/>
          </a:prstGeom>
          <a:ln>
            <a:solidFill>
              <a:srgbClr val="0016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17">
            <a:extLst>
              <a:ext uri="{FF2B5EF4-FFF2-40B4-BE49-F238E27FC236}">
                <a16:creationId xmlns:a16="http://schemas.microsoft.com/office/drawing/2014/main" id="{EC355BBC-C36E-5057-4051-0C8B2ACDD728}"/>
              </a:ext>
            </a:extLst>
          </p:cNvPr>
          <p:cNvSpPr txBox="1"/>
          <p:nvPr/>
        </p:nvSpPr>
        <p:spPr>
          <a:xfrm>
            <a:off x="7433436" y="1647478"/>
            <a:ext cx="656623" cy="2168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867" tIns="50438" rIns="100867" bIns="50438" anchor="t" anchorCtr="0" compatLnSpc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008857" fontAlgn="auto" hangingPunct="1">
              <a:lnSpc>
                <a:spcPct val="80000"/>
              </a:lnSpc>
              <a:spcBef>
                <a:spcPts val="600"/>
              </a:spcBef>
              <a:buNone/>
              <a:tabLst/>
              <a:defRPr sz="900" i="1" kern="0" spc="0" baseline="0">
                <a:uFillTx/>
                <a:latin typeface="Aptos"/>
              </a:defRPr>
            </a:lvl1pPr>
          </a:lstStyle>
          <a:p>
            <a:r>
              <a:rPr lang="en-US">
                <a:latin typeface="+mn-lt"/>
              </a:rPr>
              <a:t>COMM</a:t>
            </a:r>
          </a:p>
        </p:txBody>
      </p:sp>
      <p:sp>
        <p:nvSpPr>
          <p:cNvPr id="42" name="Text Box 117">
            <a:extLst>
              <a:ext uri="{FF2B5EF4-FFF2-40B4-BE49-F238E27FC236}">
                <a16:creationId xmlns:a16="http://schemas.microsoft.com/office/drawing/2014/main" id="{CF8E0DAA-5E92-E3DB-CB53-8A95A28412FF}"/>
              </a:ext>
            </a:extLst>
          </p:cNvPr>
          <p:cNvSpPr txBox="1"/>
          <p:nvPr/>
        </p:nvSpPr>
        <p:spPr>
          <a:xfrm>
            <a:off x="9349410" y="1647478"/>
            <a:ext cx="458095" cy="2168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867" tIns="50438" rIns="100867" bIns="50438" anchor="t" anchorCtr="0" compatLnSpc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008857" fontAlgn="auto" hangingPunct="1">
              <a:lnSpc>
                <a:spcPct val="80000"/>
              </a:lnSpc>
              <a:spcBef>
                <a:spcPts val="600"/>
              </a:spcBef>
              <a:buNone/>
              <a:tabLst/>
              <a:defRPr sz="900" i="1" kern="0" spc="0" baseline="0">
                <a:uFillTx/>
                <a:latin typeface="Aptos"/>
              </a:defRPr>
            </a:lvl1pPr>
          </a:lstStyle>
          <a:p>
            <a:r>
              <a:rPr lang="en-US">
                <a:latin typeface="+mn-lt"/>
              </a:rPr>
              <a:t>EP</a:t>
            </a:r>
          </a:p>
        </p:txBody>
      </p:sp>
      <p:sp>
        <p:nvSpPr>
          <p:cNvPr id="44" name="Triangolo isoscele 43">
            <a:extLst>
              <a:ext uri="{FF2B5EF4-FFF2-40B4-BE49-F238E27FC236}">
                <a16:creationId xmlns:a16="http://schemas.microsoft.com/office/drawing/2014/main" id="{B332FBA3-6095-297D-F3C1-9142CAE4675B}"/>
              </a:ext>
            </a:extLst>
          </p:cNvPr>
          <p:cNvSpPr/>
          <p:nvPr/>
        </p:nvSpPr>
        <p:spPr>
          <a:xfrm rot="10800000">
            <a:off x="9412313" y="1581760"/>
            <a:ext cx="153244" cy="94202"/>
          </a:xfrm>
          <a:prstGeom prst="triangle">
            <a:avLst/>
          </a:prstGeom>
          <a:solidFill>
            <a:schemeClr val="bg1"/>
          </a:solidFill>
          <a:ln w="12700">
            <a:solidFill>
              <a:srgbClr val="0016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Text Box 117">
            <a:extLst>
              <a:ext uri="{FF2B5EF4-FFF2-40B4-BE49-F238E27FC236}">
                <a16:creationId xmlns:a16="http://schemas.microsoft.com/office/drawing/2014/main" id="{1D177949-7BFC-499D-3917-2AB6BDA86FE6}"/>
              </a:ext>
            </a:extLst>
          </p:cNvPr>
          <p:cNvSpPr txBox="1"/>
          <p:nvPr/>
        </p:nvSpPr>
        <p:spPr>
          <a:xfrm>
            <a:off x="10428154" y="1647478"/>
            <a:ext cx="656623" cy="2168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867" tIns="50438" rIns="100867" bIns="50438" anchor="t" anchorCtr="0" compatLnSpc="1">
            <a:spAutoFit/>
          </a:bodyPr>
          <a:lstStyle/>
          <a:p>
            <a:pPr marL="0" marR="0" lvl="0" indent="0" algn="l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i="1" u="none" strike="noStrike" kern="0" cap="none" spc="0" baseline="0">
                <a:solidFill>
                  <a:srgbClr val="000000"/>
                </a:solidFill>
                <a:uFillTx/>
                <a:latin typeface="+mn-lt"/>
              </a:rPr>
              <a:t>CONS</a:t>
            </a:r>
          </a:p>
        </p:txBody>
      </p:sp>
      <p:sp>
        <p:nvSpPr>
          <p:cNvPr id="134" name="Ovale 133">
            <a:extLst>
              <a:ext uri="{FF2B5EF4-FFF2-40B4-BE49-F238E27FC236}">
                <a16:creationId xmlns:a16="http://schemas.microsoft.com/office/drawing/2014/main" id="{45DE5EA1-E839-0FE9-9A80-538DA9A439A4}"/>
              </a:ext>
            </a:extLst>
          </p:cNvPr>
          <p:cNvSpPr/>
          <p:nvPr/>
        </p:nvSpPr>
        <p:spPr>
          <a:xfrm>
            <a:off x="7378336" y="1428810"/>
            <a:ext cx="60959" cy="61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Ovale 134">
            <a:extLst>
              <a:ext uri="{FF2B5EF4-FFF2-40B4-BE49-F238E27FC236}">
                <a16:creationId xmlns:a16="http://schemas.microsoft.com/office/drawing/2014/main" id="{6638DA93-E7E4-BC3E-6FF4-CA73D67D1DA2}"/>
              </a:ext>
            </a:extLst>
          </p:cNvPr>
          <p:cNvSpPr/>
          <p:nvPr/>
        </p:nvSpPr>
        <p:spPr>
          <a:xfrm>
            <a:off x="9458455" y="1428810"/>
            <a:ext cx="60959" cy="61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Ovale 135">
            <a:extLst>
              <a:ext uri="{FF2B5EF4-FFF2-40B4-BE49-F238E27FC236}">
                <a16:creationId xmlns:a16="http://schemas.microsoft.com/office/drawing/2014/main" id="{8E386953-EA6F-5E97-1F5C-31FE83A0DA34}"/>
              </a:ext>
            </a:extLst>
          </p:cNvPr>
          <p:cNvSpPr/>
          <p:nvPr/>
        </p:nvSpPr>
        <p:spPr>
          <a:xfrm>
            <a:off x="10851487" y="1428810"/>
            <a:ext cx="60959" cy="61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Google Shape;637;p2">
            <a:extLst>
              <a:ext uri="{FF2B5EF4-FFF2-40B4-BE49-F238E27FC236}">
                <a16:creationId xmlns:a16="http://schemas.microsoft.com/office/drawing/2014/main" id="{0E7DAEC1-3E8F-FBFF-490B-1F592BBBF5F2}"/>
              </a:ext>
            </a:extLst>
          </p:cNvPr>
          <p:cNvSpPr txBox="1">
            <a:spLocks/>
          </p:cNvSpPr>
          <p:nvPr/>
        </p:nvSpPr>
        <p:spPr>
          <a:xfrm>
            <a:off x="635158" y="281199"/>
            <a:ext cx="9500180" cy="20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▫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2200"/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Inter Tight" panose="020B0604020202020204" charset="0"/>
                <a:cs typeface="Inter Tight" panose="020B0604020202020204" charset="0"/>
              </a:rPr>
              <a:t>PSR/PSD3 overall timeline as of 30 October 2025</a:t>
            </a:r>
          </a:p>
        </p:txBody>
      </p:sp>
      <p:sp>
        <p:nvSpPr>
          <p:cNvPr id="16" name="Rettangolo 9">
            <a:extLst>
              <a:ext uri="{FF2B5EF4-FFF2-40B4-BE49-F238E27FC236}">
                <a16:creationId xmlns:a16="http://schemas.microsoft.com/office/drawing/2014/main" id="{02FB4E05-9082-EC99-4B50-19105EBEAC68}"/>
              </a:ext>
            </a:extLst>
          </p:cNvPr>
          <p:cNvSpPr/>
          <p:nvPr/>
        </p:nvSpPr>
        <p:spPr>
          <a:xfrm>
            <a:off x="104489" y="864260"/>
            <a:ext cx="630229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b="1" i="1">
                <a:solidFill>
                  <a:schemeClr val="tx1"/>
                </a:solidFill>
              </a:rPr>
              <a:t>2025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3EDF0B0-F7D9-12E7-B60A-93A8C3489F6F}"/>
              </a:ext>
            </a:extLst>
          </p:cNvPr>
          <p:cNvCxnSpPr>
            <a:cxnSpLocks/>
          </p:cNvCxnSpPr>
          <p:nvPr/>
        </p:nvCxnSpPr>
        <p:spPr>
          <a:xfrm>
            <a:off x="146865" y="1459410"/>
            <a:ext cx="11952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e 12">
            <a:extLst>
              <a:ext uri="{FF2B5EF4-FFF2-40B4-BE49-F238E27FC236}">
                <a16:creationId xmlns:a16="http://schemas.microsoft.com/office/drawing/2014/main" id="{325EFA31-A337-D463-3D64-859F3262972F}"/>
              </a:ext>
            </a:extLst>
          </p:cNvPr>
          <p:cNvSpPr/>
          <p:nvPr/>
        </p:nvSpPr>
        <p:spPr>
          <a:xfrm>
            <a:off x="898437" y="1428810"/>
            <a:ext cx="60959" cy="61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12">
            <a:extLst>
              <a:ext uri="{FF2B5EF4-FFF2-40B4-BE49-F238E27FC236}">
                <a16:creationId xmlns:a16="http://schemas.microsoft.com/office/drawing/2014/main" id="{DB3892D7-4382-6338-54E0-EC6A5BEC2AEC}"/>
              </a:ext>
            </a:extLst>
          </p:cNvPr>
          <p:cNvSpPr/>
          <p:nvPr/>
        </p:nvSpPr>
        <p:spPr>
          <a:xfrm>
            <a:off x="385989" y="1428810"/>
            <a:ext cx="60959" cy="61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79">
            <a:extLst>
              <a:ext uri="{FF2B5EF4-FFF2-40B4-BE49-F238E27FC236}">
                <a16:creationId xmlns:a16="http://schemas.microsoft.com/office/drawing/2014/main" id="{75B15F1A-02F6-7641-0951-30A2D30EA1FF}"/>
              </a:ext>
            </a:extLst>
          </p:cNvPr>
          <p:cNvSpPr/>
          <p:nvPr/>
        </p:nvSpPr>
        <p:spPr>
          <a:xfrm>
            <a:off x="93483" y="1637479"/>
            <a:ext cx="646726" cy="328636"/>
          </a:xfrm>
          <a:prstGeom prst="rect">
            <a:avLst/>
          </a:prstGeom>
          <a:solidFill>
            <a:schemeClr val="bg1"/>
          </a:solidFill>
          <a:ln w="3175">
            <a:solidFill>
              <a:srgbClr val="0016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100">
                <a:solidFill>
                  <a:srgbClr val="00169E"/>
                </a:solidFill>
              </a:rPr>
              <a:t>Ongoing</a:t>
            </a:r>
            <a:r>
              <a:rPr lang="it-IT" sz="1100">
                <a:solidFill>
                  <a:srgbClr val="00169E"/>
                </a:solidFill>
              </a:rPr>
              <a:t> Trilogue</a:t>
            </a:r>
          </a:p>
        </p:txBody>
      </p:sp>
      <p:sp>
        <p:nvSpPr>
          <p:cNvPr id="31" name="Rettangolo 122">
            <a:extLst>
              <a:ext uri="{FF2B5EF4-FFF2-40B4-BE49-F238E27FC236}">
                <a16:creationId xmlns:a16="http://schemas.microsoft.com/office/drawing/2014/main" id="{76695288-B8AE-7BD1-82D1-DC18B6E1CBAD}"/>
              </a:ext>
            </a:extLst>
          </p:cNvPr>
          <p:cNvSpPr/>
          <p:nvPr/>
        </p:nvSpPr>
        <p:spPr>
          <a:xfrm>
            <a:off x="93483" y="4637582"/>
            <a:ext cx="646726" cy="328636"/>
          </a:xfrm>
          <a:prstGeom prst="rect">
            <a:avLst/>
          </a:prstGeom>
          <a:solidFill>
            <a:schemeClr val="bg1"/>
          </a:solidFill>
          <a:ln w="3175">
            <a:solidFill>
              <a:srgbClr val="0016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100" noProof="0">
                <a:solidFill>
                  <a:srgbClr val="00169E"/>
                </a:solidFill>
              </a:rPr>
              <a:t>Ongoing</a:t>
            </a:r>
            <a:r>
              <a:rPr lang="it-IT" sz="1100">
                <a:solidFill>
                  <a:srgbClr val="00169E"/>
                </a:solidFill>
              </a:rPr>
              <a:t> Trilogue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A18B7E-2BFF-D658-03BE-5BB6B65CCB43}"/>
              </a:ext>
            </a:extLst>
          </p:cNvPr>
          <p:cNvSpPr txBox="1"/>
          <p:nvPr/>
        </p:nvSpPr>
        <p:spPr>
          <a:xfrm>
            <a:off x="3483491" y="1263240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>
                <a:latin typeface="+mn-lt"/>
              </a:rPr>
              <a:t>12 </a:t>
            </a:r>
            <a:r>
              <a:rPr lang="en-US" sz="800" i="1" noProof="0">
                <a:latin typeface="+mn-lt"/>
              </a:rPr>
              <a:t>months</a:t>
            </a:r>
            <a:endParaRPr lang="en-GB" sz="800" i="1"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83DEBF-94DB-179C-36FC-ED1F1A2E1027}"/>
              </a:ext>
            </a:extLst>
          </p:cNvPr>
          <p:cNvSpPr txBox="1"/>
          <p:nvPr/>
        </p:nvSpPr>
        <p:spPr>
          <a:xfrm>
            <a:off x="5758676" y="1263240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>
                <a:latin typeface="+mn-lt"/>
              </a:rPr>
              <a:t>18 </a:t>
            </a:r>
            <a:r>
              <a:rPr lang="en-US" sz="800" i="1" noProof="0">
                <a:latin typeface="+mn-lt"/>
              </a:rPr>
              <a:t>months</a:t>
            </a:r>
            <a:endParaRPr lang="en-GB" sz="800" i="1"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69B1AA-9D89-62A2-15BD-55CF5D97BEBA}"/>
              </a:ext>
            </a:extLst>
          </p:cNvPr>
          <p:cNvSpPr txBox="1"/>
          <p:nvPr/>
        </p:nvSpPr>
        <p:spPr>
          <a:xfrm>
            <a:off x="8257786" y="1263240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>
                <a:latin typeface="+mn-lt"/>
              </a:rPr>
              <a:t>21 </a:t>
            </a:r>
            <a:r>
              <a:rPr lang="en-US" sz="800" i="1" noProof="0">
                <a:latin typeface="+mn-lt"/>
              </a:rPr>
              <a:t>months</a:t>
            </a:r>
            <a:endParaRPr lang="en-GB" sz="800" i="1">
              <a:latin typeface="+mn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11830D-916F-BEF4-A0F9-D047B85D2262}"/>
              </a:ext>
            </a:extLst>
          </p:cNvPr>
          <p:cNvSpPr txBox="1"/>
          <p:nvPr/>
        </p:nvSpPr>
        <p:spPr>
          <a:xfrm>
            <a:off x="10043237" y="1263240"/>
            <a:ext cx="6671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>
                <a:latin typeface="+mn-lt"/>
              </a:rPr>
              <a:t>24 </a:t>
            </a:r>
            <a:r>
              <a:rPr lang="en-US" sz="800" i="1" noProof="0">
                <a:latin typeface="+mn-lt"/>
              </a:rPr>
              <a:t>months</a:t>
            </a:r>
            <a:endParaRPr lang="en-GB" sz="800" i="1">
              <a:latin typeface="+mn-lt"/>
            </a:endParaRPr>
          </a:p>
        </p:txBody>
      </p:sp>
      <p:sp>
        <p:nvSpPr>
          <p:cNvPr id="48" name="Triangolo isoscele 43">
            <a:extLst>
              <a:ext uri="{FF2B5EF4-FFF2-40B4-BE49-F238E27FC236}">
                <a16:creationId xmlns:a16="http://schemas.microsoft.com/office/drawing/2014/main" id="{BE53249D-09DA-8424-3EFF-82A1DD8FBC02}"/>
              </a:ext>
            </a:extLst>
          </p:cNvPr>
          <p:cNvSpPr/>
          <p:nvPr/>
        </p:nvSpPr>
        <p:spPr>
          <a:xfrm rot="10800000">
            <a:off x="7334208" y="1581760"/>
            <a:ext cx="153244" cy="94202"/>
          </a:xfrm>
          <a:prstGeom prst="triangle">
            <a:avLst/>
          </a:prstGeom>
          <a:solidFill>
            <a:schemeClr val="bg1"/>
          </a:solidFill>
          <a:ln w="12700">
            <a:solidFill>
              <a:srgbClr val="0016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Triangolo isoscele 43">
            <a:extLst>
              <a:ext uri="{FF2B5EF4-FFF2-40B4-BE49-F238E27FC236}">
                <a16:creationId xmlns:a16="http://schemas.microsoft.com/office/drawing/2014/main" id="{171380C2-0538-3BFF-DC68-51FBFED62FA2}"/>
              </a:ext>
            </a:extLst>
          </p:cNvPr>
          <p:cNvSpPr/>
          <p:nvPr/>
        </p:nvSpPr>
        <p:spPr>
          <a:xfrm rot="10800000">
            <a:off x="10800818" y="1581760"/>
            <a:ext cx="153244" cy="94202"/>
          </a:xfrm>
          <a:prstGeom prst="triangle">
            <a:avLst/>
          </a:prstGeom>
          <a:solidFill>
            <a:schemeClr val="bg1"/>
          </a:solidFill>
          <a:ln w="12700">
            <a:solidFill>
              <a:srgbClr val="0016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ttangolo 29">
            <a:extLst>
              <a:ext uri="{FF2B5EF4-FFF2-40B4-BE49-F238E27FC236}">
                <a16:creationId xmlns:a16="http://schemas.microsoft.com/office/drawing/2014/main" id="{A0CD05EF-6CC0-2514-B49D-6511422515D2}"/>
              </a:ext>
            </a:extLst>
          </p:cNvPr>
          <p:cNvSpPr/>
          <p:nvPr/>
        </p:nvSpPr>
        <p:spPr>
          <a:xfrm>
            <a:off x="7388339" y="4637582"/>
            <a:ext cx="3524108" cy="328636"/>
          </a:xfrm>
          <a:prstGeom prst="rect">
            <a:avLst/>
          </a:prstGeom>
          <a:solidFill>
            <a:schemeClr val="bg1"/>
          </a:solidFill>
          <a:ln w="3175">
            <a:solidFill>
              <a:srgbClr val="0016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>
                <a:solidFill>
                  <a:srgbClr val="00169E"/>
                </a:solidFill>
              </a:rPr>
              <a:t>	PSD3 Application</a:t>
            </a:r>
          </a:p>
        </p:txBody>
      </p:sp>
      <p:sp>
        <p:nvSpPr>
          <p:cNvPr id="64" name="Text Box 117">
            <a:extLst>
              <a:ext uri="{FF2B5EF4-FFF2-40B4-BE49-F238E27FC236}">
                <a16:creationId xmlns:a16="http://schemas.microsoft.com/office/drawing/2014/main" id="{C513C246-C3A0-8F17-4278-2D64BE54316A}"/>
              </a:ext>
            </a:extLst>
          </p:cNvPr>
          <p:cNvSpPr txBox="1"/>
          <p:nvPr/>
        </p:nvSpPr>
        <p:spPr>
          <a:xfrm>
            <a:off x="7450370" y="4649038"/>
            <a:ext cx="863050" cy="212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867" tIns="50438" rIns="100867" bIns="50438" anchor="t" anchorCtr="0" compatLnSpc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008857" fontAlgn="auto" hangingPunct="1">
              <a:lnSpc>
                <a:spcPct val="80000"/>
              </a:lnSpc>
              <a:spcBef>
                <a:spcPts val="600"/>
              </a:spcBef>
              <a:buNone/>
              <a:tabLst/>
              <a:defRPr sz="900" i="1" kern="0" spc="0" baseline="0">
                <a:uFillTx/>
                <a:latin typeface="Aptos"/>
              </a:defRPr>
            </a:lvl1pPr>
          </a:lstStyle>
          <a:p>
            <a:r>
              <a:rPr lang="en-US">
                <a:latin typeface="+mn-lt"/>
              </a:rPr>
              <a:t>COMM / EP</a:t>
            </a:r>
          </a:p>
        </p:txBody>
      </p:sp>
      <p:sp>
        <p:nvSpPr>
          <p:cNvPr id="75" name="Text Box 117">
            <a:extLst>
              <a:ext uri="{FF2B5EF4-FFF2-40B4-BE49-F238E27FC236}">
                <a16:creationId xmlns:a16="http://schemas.microsoft.com/office/drawing/2014/main" id="{ADD66CB5-C8F9-F80E-2010-EC553722C768}"/>
              </a:ext>
            </a:extLst>
          </p:cNvPr>
          <p:cNvSpPr txBox="1"/>
          <p:nvPr/>
        </p:nvSpPr>
        <p:spPr>
          <a:xfrm>
            <a:off x="10428154" y="4649038"/>
            <a:ext cx="656623" cy="2168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867" tIns="50438" rIns="100867" bIns="50438" anchor="t" anchorCtr="0" compatLnSpc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008857" fontAlgn="auto" hangingPunct="1">
              <a:lnSpc>
                <a:spcPct val="80000"/>
              </a:lnSpc>
              <a:spcBef>
                <a:spcPts val="600"/>
              </a:spcBef>
              <a:buNone/>
              <a:tabLst/>
              <a:defRPr sz="900" i="1" kern="0" spc="0" baseline="0">
                <a:uFillTx/>
                <a:latin typeface="Aptos"/>
              </a:defRPr>
            </a:lvl1pPr>
          </a:lstStyle>
          <a:p>
            <a:r>
              <a:rPr lang="en-US">
                <a:latin typeface="+mn-lt"/>
              </a:rPr>
              <a:t>CONS</a:t>
            </a:r>
          </a:p>
        </p:txBody>
      </p:sp>
      <p:sp>
        <p:nvSpPr>
          <p:cNvPr id="76" name="Triangolo isoscele 43">
            <a:extLst>
              <a:ext uri="{FF2B5EF4-FFF2-40B4-BE49-F238E27FC236}">
                <a16:creationId xmlns:a16="http://schemas.microsoft.com/office/drawing/2014/main" id="{65D6C5FF-107B-D42F-5459-3A68FAFA17C5}"/>
              </a:ext>
            </a:extLst>
          </p:cNvPr>
          <p:cNvSpPr/>
          <p:nvPr/>
        </p:nvSpPr>
        <p:spPr>
          <a:xfrm rot="10800000">
            <a:off x="7334208" y="4591787"/>
            <a:ext cx="153244" cy="94202"/>
          </a:xfrm>
          <a:prstGeom prst="triangle">
            <a:avLst/>
          </a:prstGeom>
          <a:solidFill>
            <a:schemeClr val="bg1"/>
          </a:solidFill>
          <a:ln w="12700">
            <a:solidFill>
              <a:srgbClr val="0016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Triangolo isoscele 43">
            <a:extLst>
              <a:ext uri="{FF2B5EF4-FFF2-40B4-BE49-F238E27FC236}">
                <a16:creationId xmlns:a16="http://schemas.microsoft.com/office/drawing/2014/main" id="{898DB211-8AF8-518E-ADA7-B38BEC41BADC}"/>
              </a:ext>
            </a:extLst>
          </p:cNvPr>
          <p:cNvSpPr/>
          <p:nvPr/>
        </p:nvSpPr>
        <p:spPr>
          <a:xfrm rot="10800000">
            <a:off x="10800818" y="4591787"/>
            <a:ext cx="153244" cy="94202"/>
          </a:xfrm>
          <a:prstGeom prst="triangle">
            <a:avLst/>
          </a:prstGeom>
          <a:solidFill>
            <a:schemeClr val="bg1"/>
          </a:solidFill>
          <a:ln w="12700">
            <a:solidFill>
              <a:srgbClr val="00169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4" name="Connettore 2 37">
            <a:extLst>
              <a:ext uri="{FF2B5EF4-FFF2-40B4-BE49-F238E27FC236}">
                <a16:creationId xmlns:a16="http://schemas.microsoft.com/office/drawing/2014/main" id="{B7A8D932-A106-6C88-CC28-644319A642A4}"/>
              </a:ext>
            </a:extLst>
          </p:cNvPr>
          <p:cNvCxnSpPr>
            <a:cxnSpLocks/>
            <a:stCxn id="27" idx="3"/>
            <a:endCxn id="80" idx="1"/>
          </p:cNvCxnSpPr>
          <p:nvPr/>
        </p:nvCxnSpPr>
        <p:spPr>
          <a:xfrm>
            <a:off x="740209" y="1801797"/>
            <a:ext cx="180627" cy="0"/>
          </a:xfrm>
          <a:prstGeom prst="straightConnector1">
            <a:avLst/>
          </a:prstGeom>
          <a:ln>
            <a:solidFill>
              <a:srgbClr val="00169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37">
            <a:extLst>
              <a:ext uri="{FF2B5EF4-FFF2-40B4-BE49-F238E27FC236}">
                <a16:creationId xmlns:a16="http://schemas.microsoft.com/office/drawing/2014/main" id="{D4E29DCF-C2F7-5579-6D51-170E3630983E}"/>
              </a:ext>
            </a:extLst>
          </p:cNvPr>
          <p:cNvCxnSpPr>
            <a:cxnSpLocks/>
            <a:stCxn id="31" idx="3"/>
            <a:endCxn id="123" idx="1"/>
          </p:cNvCxnSpPr>
          <p:nvPr/>
        </p:nvCxnSpPr>
        <p:spPr>
          <a:xfrm>
            <a:off x="740209" y="4801900"/>
            <a:ext cx="180627" cy="0"/>
          </a:xfrm>
          <a:prstGeom prst="straightConnector1">
            <a:avLst/>
          </a:prstGeom>
          <a:ln>
            <a:solidFill>
              <a:srgbClr val="00169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 Box 117">
            <a:extLst>
              <a:ext uri="{FF2B5EF4-FFF2-40B4-BE49-F238E27FC236}">
                <a16:creationId xmlns:a16="http://schemas.microsoft.com/office/drawing/2014/main" id="{2DFC57B0-1F41-9EC4-BE12-AC73F959B0A4}"/>
              </a:ext>
            </a:extLst>
          </p:cNvPr>
          <p:cNvSpPr txBox="1"/>
          <p:nvPr/>
        </p:nvSpPr>
        <p:spPr>
          <a:xfrm>
            <a:off x="5998741" y="2022778"/>
            <a:ext cx="1665379" cy="23728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72000" tIns="50438" rIns="72000" bIns="50438" anchor="t" anchorCtr="0" compatLnSpc="1">
            <a:spAutoFit/>
          </a:bodyPr>
          <a:lstStyle/>
          <a:p>
            <a:pPr lvl="0" algn="ctr" defTabSz="1008857">
              <a:lnSpc>
                <a:spcPct val="8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b="1" i="1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3* </a:t>
            </a:r>
            <a:r>
              <a:rPr lang="en-US" sz="1100" b="1" i="1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wave (by) – L II acts</a:t>
            </a: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+mn-lt"/>
            </a:endParaRPr>
          </a:p>
        </p:txBody>
      </p:sp>
      <p:pic>
        <p:nvPicPr>
          <p:cNvPr id="118" name="Picture 117" descr="A gold question mark on a black background&#10;&#10;AI-generated content may be incorrect.">
            <a:extLst>
              <a:ext uri="{FF2B5EF4-FFF2-40B4-BE49-F238E27FC236}">
                <a16:creationId xmlns:a16="http://schemas.microsoft.com/office/drawing/2014/main" id="{0CF3877C-8D99-8DD0-8B0E-CBA5D7598C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28814" y="2233995"/>
            <a:ext cx="432324" cy="432324"/>
          </a:xfrm>
          <a:prstGeom prst="rect">
            <a:avLst/>
          </a:prstGeom>
        </p:spPr>
      </p:pic>
      <p:sp>
        <p:nvSpPr>
          <p:cNvPr id="119" name="Rettangolo 71">
            <a:extLst>
              <a:ext uri="{FF2B5EF4-FFF2-40B4-BE49-F238E27FC236}">
                <a16:creationId xmlns:a16="http://schemas.microsoft.com/office/drawing/2014/main" id="{5870CBC6-0310-07E5-B750-C61F26D1AB44}"/>
              </a:ext>
            </a:extLst>
          </p:cNvPr>
          <p:cNvSpPr/>
          <p:nvPr/>
        </p:nvSpPr>
        <p:spPr>
          <a:xfrm>
            <a:off x="9519413" y="5238461"/>
            <a:ext cx="2171972" cy="1126285"/>
          </a:xfrm>
          <a:prstGeom prst="rect">
            <a:avLst/>
          </a:prstGeom>
          <a:noFill/>
          <a:ln w="254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9" name="Picture 128" descr="A gold question mark on a black background&#10;&#10;AI-generated content may be incorrect.">
            <a:extLst>
              <a:ext uri="{FF2B5EF4-FFF2-40B4-BE49-F238E27FC236}">
                <a16:creationId xmlns:a16="http://schemas.microsoft.com/office/drawing/2014/main" id="{230BF973-06D5-F778-7675-CA304E9FAB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52620" y="4994214"/>
            <a:ext cx="432324" cy="432324"/>
          </a:xfrm>
          <a:prstGeom prst="rect">
            <a:avLst/>
          </a:prstGeom>
        </p:spPr>
      </p:pic>
      <p:sp>
        <p:nvSpPr>
          <p:cNvPr id="130" name="Text Box 117">
            <a:extLst>
              <a:ext uri="{FF2B5EF4-FFF2-40B4-BE49-F238E27FC236}">
                <a16:creationId xmlns:a16="http://schemas.microsoft.com/office/drawing/2014/main" id="{DA2FB1D8-9EC5-113C-F7EC-E0BB21D063AE}"/>
              </a:ext>
            </a:extLst>
          </p:cNvPr>
          <p:cNvSpPr txBox="1"/>
          <p:nvPr/>
        </p:nvSpPr>
        <p:spPr>
          <a:xfrm>
            <a:off x="2750393" y="2022778"/>
            <a:ext cx="2682110" cy="2409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867" tIns="50438" rIns="100867" bIns="50438" anchor="t" anchorCtr="0" compatLnSpc="1">
            <a:spAutoFit/>
          </a:bodyPr>
          <a:lstStyle/>
          <a:p>
            <a:pPr lvl="0" algn="ctr" defTabSz="1008857">
              <a:lnSpc>
                <a:spcPct val="8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b="1" i="1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2* </a:t>
            </a:r>
            <a:r>
              <a:rPr lang="en-US" sz="1100" b="1" i="1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wave (by) – L II acts</a:t>
            </a: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+mn-lt"/>
            </a:endParaRPr>
          </a:p>
        </p:txBody>
      </p:sp>
      <p:sp>
        <p:nvSpPr>
          <p:cNvPr id="24" name="Text Box 117">
            <a:extLst>
              <a:ext uri="{FF2B5EF4-FFF2-40B4-BE49-F238E27FC236}">
                <a16:creationId xmlns:a16="http://schemas.microsoft.com/office/drawing/2014/main" id="{BF18FD77-0103-A601-F141-FAAAE6B84D21}"/>
              </a:ext>
            </a:extLst>
          </p:cNvPr>
          <p:cNvSpPr txBox="1"/>
          <p:nvPr/>
        </p:nvSpPr>
        <p:spPr>
          <a:xfrm>
            <a:off x="228881" y="2022778"/>
            <a:ext cx="2015109" cy="2409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867" tIns="50438" rIns="100867" bIns="50438" anchor="t" anchorCtr="0" compatLnSpc="1">
            <a:spAutoFit/>
          </a:bodyPr>
          <a:lstStyle/>
          <a:p>
            <a:pPr lvl="0" algn="ctr" defTabSz="1008857">
              <a:lnSpc>
                <a:spcPct val="80000"/>
              </a:lnSpc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100" b="1" i="1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1* </a:t>
            </a:r>
            <a:r>
              <a:rPr lang="en-US" sz="1100" b="1" i="1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wave (by) – L II acts</a:t>
            </a: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948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  <p:bldP spid="83" grpId="0" animBg="1"/>
      <p:bldP spid="114" grpId="0" animBg="1"/>
      <p:bldP spid="128" grpId="0" animBg="1"/>
      <p:bldP spid="115" grpId="0" animBg="1"/>
      <p:bldP spid="116" grpId="0" animBg="1"/>
      <p:bldP spid="82" grpId="0" animBg="1"/>
      <p:bldP spid="20" grpId="0"/>
      <p:bldP spid="72" grpId="0" animBg="1"/>
      <p:bldP spid="10" grpId="0"/>
      <p:bldP spid="11" grpId="0"/>
      <p:bldP spid="13" grpId="0" animBg="1"/>
      <p:bldP spid="15" grpId="0"/>
      <p:bldP spid="17" grpId="0"/>
      <p:bldP spid="2" grpId="0" animBg="1"/>
      <p:bldP spid="3" grpId="0" animBg="1"/>
      <p:bldP spid="4" grpId="0" animBg="1"/>
      <p:bldP spid="28" grpId="0" animBg="1"/>
      <p:bldP spid="29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80" grpId="0" animBg="1"/>
      <p:bldP spid="19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7" grpId="0"/>
      <p:bldP spid="121" grpId="0" animBg="1"/>
      <p:bldP spid="122" grpId="0"/>
      <p:bldP spid="30" grpId="0" animBg="1"/>
      <p:bldP spid="123" grpId="0" animBg="1"/>
      <p:bldP spid="124" grpId="0" animBg="1"/>
      <p:bldP spid="41" grpId="0" animBg="1"/>
      <p:bldP spid="42" grpId="0"/>
      <p:bldP spid="44" grpId="0" animBg="1"/>
      <p:bldP spid="43" grpId="0"/>
      <p:bldP spid="134" grpId="0" animBg="1"/>
      <p:bldP spid="135" grpId="0" animBg="1"/>
      <p:bldP spid="136" grpId="0" animBg="1"/>
      <p:bldP spid="21" grpId="0" animBg="1"/>
      <p:bldP spid="23" grpId="0" animBg="1"/>
      <p:bldP spid="27" grpId="0" animBg="1"/>
      <p:bldP spid="31" grpId="0" animBg="1"/>
      <p:bldP spid="37" grpId="0"/>
      <p:bldP spid="39" grpId="0"/>
      <p:bldP spid="40" grpId="0"/>
      <p:bldP spid="47" grpId="0"/>
      <p:bldP spid="48" grpId="0" animBg="1"/>
      <p:bldP spid="49" grpId="0" animBg="1"/>
      <p:bldP spid="63" grpId="0" animBg="1"/>
      <p:bldP spid="64" grpId="0" animBg="1"/>
      <p:bldP spid="75" grpId="0"/>
      <p:bldP spid="76" grpId="0" animBg="1"/>
      <p:bldP spid="77" grpId="0" animBg="1"/>
      <p:bldP spid="100" grpId="0"/>
      <p:bldP spid="119" grpId="0" animBg="1"/>
      <p:bldP spid="13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42888-134F-E8B4-5126-A5058B8D3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7">
            <a:extLst>
              <a:ext uri="{FF2B5EF4-FFF2-40B4-BE49-F238E27FC236}">
                <a16:creationId xmlns:a16="http://schemas.microsoft.com/office/drawing/2014/main" id="{3BD8939E-7A81-5C19-579A-7CDAE7F1D320}"/>
              </a:ext>
            </a:extLst>
          </p:cNvPr>
          <p:cNvSpPr/>
          <p:nvPr/>
        </p:nvSpPr>
        <p:spPr>
          <a:xfrm>
            <a:off x="0" y="1393866"/>
            <a:ext cx="12192000" cy="2546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72000" rtlCol="0" anchor="ctr"/>
          <a:lstStyle/>
          <a:p>
            <a:r>
              <a:rPr lang="it-IT" sz="1600" b="1">
                <a:solidFill>
                  <a:schemeClr val="tx1"/>
                </a:solidFill>
                <a:latin typeface="+mj-lt"/>
              </a:rPr>
              <a:t>PSR / </a:t>
            </a:r>
          </a:p>
          <a:p>
            <a:r>
              <a:rPr lang="it-IT" sz="1600" b="1">
                <a:solidFill>
                  <a:schemeClr val="tx1"/>
                </a:solidFill>
                <a:latin typeface="+mj-lt"/>
              </a:rPr>
              <a:t>PSD3</a:t>
            </a:r>
          </a:p>
        </p:txBody>
      </p:sp>
      <p:sp>
        <p:nvSpPr>
          <p:cNvPr id="17" name="Triangolo isoscele 114">
            <a:extLst>
              <a:ext uri="{FF2B5EF4-FFF2-40B4-BE49-F238E27FC236}">
                <a16:creationId xmlns:a16="http://schemas.microsoft.com/office/drawing/2014/main" id="{7BE47C5C-BBA5-E20A-88B3-8DC10B79FB76}"/>
              </a:ext>
            </a:extLst>
          </p:cNvPr>
          <p:cNvSpPr/>
          <p:nvPr/>
        </p:nvSpPr>
        <p:spPr>
          <a:xfrm>
            <a:off x="2637815" y="1368117"/>
            <a:ext cx="1788949" cy="484283"/>
          </a:xfrm>
          <a:prstGeom prst="triangle">
            <a:avLst>
              <a:gd name="adj" fmla="val 4453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b="1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ttangolo 7">
            <a:extLst>
              <a:ext uri="{FF2B5EF4-FFF2-40B4-BE49-F238E27FC236}">
                <a16:creationId xmlns:a16="http://schemas.microsoft.com/office/drawing/2014/main" id="{A287FD5E-8C0F-C4E4-360F-2471B2FFC560}"/>
              </a:ext>
            </a:extLst>
          </p:cNvPr>
          <p:cNvSpPr/>
          <p:nvPr/>
        </p:nvSpPr>
        <p:spPr>
          <a:xfrm>
            <a:off x="0" y="5199039"/>
            <a:ext cx="12192000" cy="684000"/>
          </a:xfrm>
          <a:prstGeom prst="rect">
            <a:avLst/>
          </a:prstGeom>
          <a:solidFill>
            <a:srgbClr val="BCE2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72000" rtlCol="0" anchor="ctr"/>
          <a:lstStyle/>
          <a:p>
            <a:r>
              <a:rPr lang="it-IT" sz="1600" b="1">
                <a:solidFill>
                  <a:schemeClr val="tx1"/>
                </a:solidFill>
              </a:rPr>
              <a:t>MiCAR</a:t>
            </a:r>
          </a:p>
          <a:p>
            <a:r>
              <a:rPr lang="it-IT" sz="1600" b="1">
                <a:solidFill>
                  <a:schemeClr val="tx1"/>
                </a:solidFill>
              </a:rPr>
              <a:t>(EMT)</a:t>
            </a:r>
          </a:p>
        </p:txBody>
      </p:sp>
      <p:sp>
        <p:nvSpPr>
          <p:cNvPr id="24" name="Rettangolo 7">
            <a:extLst>
              <a:ext uri="{FF2B5EF4-FFF2-40B4-BE49-F238E27FC236}">
                <a16:creationId xmlns:a16="http://schemas.microsoft.com/office/drawing/2014/main" id="{BE809B7F-8243-946E-A378-6A79012A305F}"/>
              </a:ext>
            </a:extLst>
          </p:cNvPr>
          <p:cNvSpPr/>
          <p:nvPr/>
        </p:nvSpPr>
        <p:spPr>
          <a:xfrm>
            <a:off x="0" y="5862064"/>
            <a:ext cx="12192000" cy="540000"/>
          </a:xfrm>
          <a:prstGeom prst="rect">
            <a:avLst/>
          </a:prstGeom>
          <a:solidFill>
            <a:srgbClr val="C7E4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72000" rtlCol="0" anchor="ctr"/>
          <a:lstStyle/>
          <a:p>
            <a:r>
              <a:rPr lang="it-IT" sz="1600" b="1">
                <a:solidFill>
                  <a:schemeClr val="tx1"/>
                </a:solidFill>
              </a:rPr>
              <a:t>eIDAS</a:t>
            </a:r>
          </a:p>
          <a:p>
            <a:r>
              <a:rPr lang="it-IT" sz="1600" b="1">
                <a:solidFill>
                  <a:schemeClr val="tx1"/>
                </a:solidFill>
              </a:rPr>
              <a:t>2.0</a:t>
            </a:r>
          </a:p>
        </p:txBody>
      </p:sp>
      <p:sp>
        <p:nvSpPr>
          <p:cNvPr id="25" name="Rettangolo 7">
            <a:extLst>
              <a:ext uri="{FF2B5EF4-FFF2-40B4-BE49-F238E27FC236}">
                <a16:creationId xmlns:a16="http://schemas.microsoft.com/office/drawing/2014/main" id="{065F102B-3281-1247-91A2-C28A7BEFF0E1}"/>
              </a:ext>
            </a:extLst>
          </p:cNvPr>
          <p:cNvSpPr/>
          <p:nvPr/>
        </p:nvSpPr>
        <p:spPr>
          <a:xfrm>
            <a:off x="0" y="6399538"/>
            <a:ext cx="12192000" cy="458461"/>
          </a:xfrm>
          <a:prstGeom prst="rect">
            <a:avLst/>
          </a:prstGeom>
          <a:solidFill>
            <a:srgbClr val="D4E5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72000" rtlCol="0" anchor="ctr"/>
          <a:lstStyle/>
          <a:p>
            <a:r>
              <a:rPr lang="it-IT" sz="1600" b="1">
                <a:solidFill>
                  <a:schemeClr val="tx1"/>
                </a:solidFill>
              </a:rPr>
              <a:t>DSA</a:t>
            </a:r>
          </a:p>
        </p:txBody>
      </p:sp>
      <p:sp>
        <p:nvSpPr>
          <p:cNvPr id="32" name="Rettangolo 7">
            <a:extLst>
              <a:ext uri="{FF2B5EF4-FFF2-40B4-BE49-F238E27FC236}">
                <a16:creationId xmlns:a16="http://schemas.microsoft.com/office/drawing/2014/main" id="{B9F2AB7C-D408-098F-6665-1C4F25C7E375}"/>
              </a:ext>
            </a:extLst>
          </p:cNvPr>
          <p:cNvSpPr/>
          <p:nvPr/>
        </p:nvSpPr>
        <p:spPr>
          <a:xfrm>
            <a:off x="1" y="3920686"/>
            <a:ext cx="12192000" cy="1332000"/>
          </a:xfrm>
          <a:prstGeom prst="rect">
            <a:avLst/>
          </a:prstGeom>
          <a:solidFill>
            <a:srgbClr val="C6D7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72000" rtlCol="0" anchor="ctr"/>
          <a:lstStyle/>
          <a:p>
            <a:r>
              <a:rPr lang="it-IT" sz="1600" b="1">
                <a:solidFill>
                  <a:schemeClr val="tx1"/>
                </a:solidFill>
              </a:rPr>
              <a:t>FIDA</a:t>
            </a:r>
          </a:p>
        </p:txBody>
      </p:sp>
      <p:sp>
        <p:nvSpPr>
          <p:cNvPr id="151" name="Rettangolo 9">
            <a:extLst>
              <a:ext uri="{FF2B5EF4-FFF2-40B4-BE49-F238E27FC236}">
                <a16:creationId xmlns:a16="http://schemas.microsoft.com/office/drawing/2014/main" id="{89064055-1A5F-109B-8BFA-E3BA32ED1330}"/>
              </a:ext>
            </a:extLst>
          </p:cNvPr>
          <p:cNvSpPr/>
          <p:nvPr/>
        </p:nvSpPr>
        <p:spPr>
          <a:xfrm>
            <a:off x="11097409" y="1017683"/>
            <a:ext cx="1094591" cy="32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/>
            <a:endParaRPr lang="it-IT" b="1" i="1">
              <a:solidFill>
                <a:schemeClr val="tx1"/>
              </a:solidFill>
            </a:endParaRPr>
          </a:p>
        </p:txBody>
      </p:sp>
      <p:sp>
        <p:nvSpPr>
          <p:cNvPr id="78" name="Rettangolo 9">
            <a:extLst>
              <a:ext uri="{FF2B5EF4-FFF2-40B4-BE49-F238E27FC236}">
                <a16:creationId xmlns:a16="http://schemas.microsoft.com/office/drawing/2014/main" id="{2F132F3D-4994-66A1-952C-A1884D356D6F}"/>
              </a:ext>
            </a:extLst>
          </p:cNvPr>
          <p:cNvSpPr/>
          <p:nvPr/>
        </p:nvSpPr>
        <p:spPr>
          <a:xfrm>
            <a:off x="1020953" y="1017682"/>
            <a:ext cx="763200" cy="3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i="1">
              <a:solidFill>
                <a:schemeClr val="tx1"/>
              </a:solidFill>
            </a:endParaRPr>
          </a:p>
        </p:txBody>
      </p:sp>
      <p:sp>
        <p:nvSpPr>
          <p:cNvPr id="12" name="Google Shape;637;p2">
            <a:extLst>
              <a:ext uri="{FF2B5EF4-FFF2-40B4-BE49-F238E27FC236}">
                <a16:creationId xmlns:a16="http://schemas.microsoft.com/office/drawing/2014/main" id="{F2E2CCE2-A98E-C2A0-EAC6-EE3E4C4D021E}"/>
              </a:ext>
            </a:extLst>
          </p:cNvPr>
          <p:cNvSpPr txBox="1">
            <a:spLocks/>
          </p:cNvSpPr>
          <p:nvPr/>
        </p:nvSpPr>
        <p:spPr>
          <a:xfrm>
            <a:off x="635158" y="281199"/>
            <a:ext cx="10152000" cy="20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▫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2200"/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Inter Tight" panose="020B0604020202020204" charset="0"/>
                <a:cs typeface="Inter Tight" panose="020B0604020202020204" charset="0"/>
              </a:rPr>
              <a:t>PSR/PSD3 overall timeline and other regulatory acts as of 30/10/2025</a:t>
            </a:r>
          </a:p>
        </p:txBody>
      </p:sp>
      <p:sp>
        <p:nvSpPr>
          <p:cNvPr id="115" name="Triangolo isoscele 114">
            <a:extLst>
              <a:ext uri="{FF2B5EF4-FFF2-40B4-BE49-F238E27FC236}">
                <a16:creationId xmlns:a16="http://schemas.microsoft.com/office/drawing/2014/main" id="{BB3F59A3-3534-5EBA-651A-9216B513AA4E}"/>
              </a:ext>
            </a:extLst>
          </p:cNvPr>
          <p:cNvSpPr/>
          <p:nvPr/>
        </p:nvSpPr>
        <p:spPr>
          <a:xfrm>
            <a:off x="4740614" y="1368117"/>
            <a:ext cx="2208548" cy="484283"/>
          </a:xfrm>
          <a:prstGeom prst="triangle">
            <a:avLst>
              <a:gd name="adj" fmla="val 416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b="1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" name="Triangolo isoscele 115">
            <a:extLst>
              <a:ext uri="{FF2B5EF4-FFF2-40B4-BE49-F238E27FC236}">
                <a16:creationId xmlns:a16="http://schemas.microsoft.com/office/drawing/2014/main" id="{BABEADFB-A942-AB0A-B459-713B1A552ADD}"/>
              </a:ext>
            </a:extLst>
          </p:cNvPr>
          <p:cNvSpPr/>
          <p:nvPr/>
        </p:nvSpPr>
        <p:spPr>
          <a:xfrm>
            <a:off x="7031682" y="1371973"/>
            <a:ext cx="1843009" cy="510822"/>
          </a:xfrm>
          <a:prstGeom prst="triangle">
            <a:avLst>
              <a:gd name="adj" fmla="val 311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00" b="1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ttangolo 9">
            <a:extLst>
              <a:ext uri="{FF2B5EF4-FFF2-40B4-BE49-F238E27FC236}">
                <a16:creationId xmlns:a16="http://schemas.microsoft.com/office/drawing/2014/main" id="{D5C01ED4-955C-A03F-A07D-A5E04D5DBCE0}"/>
              </a:ext>
            </a:extLst>
          </p:cNvPr>
          <p:cNvSpPr/>
          <p:nvPr/>
        </p:nvSpPr>
        <p:spPr>
          <a:xfrm>
            <a:off x="9408322" y="1017682"/>
            <a:ext cx="1584000" cy="3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i="1">
              <a:solidFill>
                <a:schemeClr val="tx1"/>
              </a:solidFill>
            </a:endParaRPr>
          </a:p>
        </p:txBody>
      </p:sp>
      <p:sp>
        <p:nvSpPr>
          <p:cNvPr id="7" name="Rettangolo 9">
            <a:extLst>
              <a:ext uri="{FF2B5EF4-FFF2-40B4-BE49-F238E27FC236}">
                <a16:creationId xmlns:a16="http://schemas.microsoft.com/office/drawing/2014/main" id="{6C2B3D1C-ECD1-A817-E4FF-8F7AE5B98B4A}"/>
              </a:ext>
            </a:extLst>
          </p:cNvPr>
          <p:cNvSpPr/>
          <p:nvPr/>
        </p:nvSpPr>
        <p:spPr>
          <a:xfrm>
            <a:off x="5160524" y="1017682"/>
            <a:ext cx="4240126" cy="3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i="1">
              <a:solidFill>
                <a:schemeClr val="tx1"/>
              </a:solidFill>
            </a:endParaRPr>
          </a:p>
        </p:txBody>
      </p:sp>
      <p:sp>
        <p:nvSpPr>
          <p:cNvPr id="152" name="Rettangolo 3">
            <a:extLst>
              <a:ext uri="{FF2B5EF4-FFF2-40B4-BE49-F238E27FC236}">
                <a16:creationId xmlns:a16="http://schemas.microsoft.com/office/drawing/2014/main" id="{719509A5-98FE-CC0D-6D1A-6CA65EB64204}"/>
              </a:ext>
            </a:extLst>
          </p:cNvPr>
          <p:cNvSpPr/>
          <p:nvPr/>
        </p:nvSpPr>
        <p:spPr>
          <a:xfrm>
            <a:off x="2629457" y="1017682"/>
            <a:ext cx="2480026" cy="3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i="1">
              <a:solidFill>
                <a:schemeClr val="tx1"/>
              </a:solidFill>
            </a:endParaRPr>
          </a:p>
        </p:txBody>
      </p:sp>
      <p:sp>
        <p:nvSpPr>
          <p:cNvPr id="120" name="Rettangolo 9">
            <a:extLst>
              <a:ext uri="{FF2B5EF4-FFF2-40B4-BE49-F238E27FC236}">
                <a16:creationId xmlns:a16="http://schemas.microsoft.com/office/drawing/2014/main" id="{4EB283A2-F46B-2755-DB0D-00B958ACCEF4}"/>
              </a:ext>
            </a:extLst>
          </p:cNvPr>
          <p:cNvSpPr/>
          <p:nvPr/>
        </p:nvSpPr>
        <p:spPr>
          <a:xfrm>
            <a:off x="9408322" y="804827"/>
            <a:ext cx="1584000" cy="216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b="1" i="1">
                <a:solidFill>
                  <a:schemeClr val="tx1"/>
                </a:solidFill>
              </a:rPr>
              <a:t>2028</a:t>
            </a:r>
          </a:p>
        </p:txBody>
      </p:sp>
      <p:sp>
        <p:nvSpPr>
          <p:cNvPr id="6" name="Rettangolo 9">
            <a:extLst>
              <a:ext uri="{FF2B5EF4-FFF2-40B4-BE49-F238E27FC236}">
                <a16:creationId xmlns:a16="http://schemas.microsoft.com/office/drawing/2014/main" id="{610B1371-6628-1C95-B2E3-E23B046E325F}"/>
              </a:ext>
            </a:extLst>
          </p:cNvPr>
          <p:cNvSpPr/>
          <p:nvPr/>
        </p:nvSpPr>
        <p:spPr>
          <a:xfrm>
            <a:off x="5150579" y="804827"/>
            <a:ext cx="4249642" cy="216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b="1" i="1">
                <a:solidFill>
                  <a:schemeClr val="tx1"/>
                </a:solidFill>
              </a:rPr>
              <a:t>2027</a:t>
            </a:r>
          </a:p>
        </p:txBody>
      </p:sp>
      <p:sp>
        <p:nvSpPr>
          <p:cNvPr id="8" name="Rettangolo 3">
            <a:extLst>
              <a:ext uri="{FF2B5EF4-FFF2-40B4-BE49-F238E27FC236}">
                <a16:creationId xmlns:a16="http://schemas.microsoft.com/office/drawing/2014/main" id="{6200FDB8-4E33-F19E-21C1-1BCA7A164D78}"/>
              </a:ext>
            </a:extLst>
          </p:cNvPr>
          <p:cNvSpPr/>
          <p:nvPr/>
        </p:nvSpPr>
        <p:spPr>
          <a:xfrm>
            <a:off x="2629457" y="804827"/>
            <a:ext cx="2480026" cy="216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b="1" i="1">
                <a:solidFill>
                  <a:schemeClr val="tx1"/>
                </a:solidFill>
              </a:rPr>
              <a:t>2026</a:t>
            </a:r>
          </a:p>
        </p:txBody>
      </p:sp>
      <p:sp>
        <p:nvSpPr>
          <p:cNvPr id="10" name="Text Box 117">
            <a:extLst>
              <a:ext uri="{FF2B5EF4-FFF2-40B4-BE49-F238E27FC236}">
                <a16:creationId xmlns:a16="http://schemas.microsoft.com/office/drawing/2014/main" id="{20360735-5850-D0C1-6EE8-E3E1C930ED8D}"/>
              </a:ext>
            </a:extLst>
          </p:cNvPr>
          <p:cNvSpPr txBox="1"/>
          <p:nvPr/>
        </p:nvSpPr>
        <p:spPr>
          <a:xfrm>
            <a:off x="2605640" y="1017683"/>
            <a:ext cx="378840" cy="3778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50438" rIns="0" bIns="50438" anchor="t" anchorCtr="0" compatLnSpc="1">
            <a:spAutoFit/>
          </a:bodyPr>
          <a:lstStyle/>
          <a:p>
            <a:pPr marL="0" marR="0" lvl="0" indent="0" algn="l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n-US" sz="1100" b="1" i="1">
                <a:latin typeface="Aptos"/>
              </a:rPr>
              <a:t>2/02</a:t>
            </a:r>
            <a:br>
              <a:rPr lang="en-US" sz="1100" i="1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</a:b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11" name="Text Box 117">
            <a:extLst>
              <a:ext uri="{FF2B5EF4-FFF2-40B4-BE49-F238E27FC236}">
                <a16:creationId xmlns:a16="http://schemas.microsoft.com/office/drawing/2014/main" id="{FE8D5809-4EB0-C91C-4B70-F48020EB7382}"/>
              </a:ext>
            </a:extLst>
          </p:cNvPr>
          <p:cNvSpPr txBox="1"/>
          <p:nvPr/>
        </p:nvSpPr>
        <p:spPr>
          <a:xfrm>
            <a:off x="3250807" y="1017683"/>
            <a:ext cx="426641" cy="3778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50438" rIns="0" bIns="50438" anchor="t" anchorCtr="0" compatLnSpc="1">
            <a:spAutoFit/>
          </a:bodyPr>
          <a:lstStyle/>
          <a:p>
            <a:pPr marL="0" marR="0" lvl="0" indent="0" algn="l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28/02</a:t>
            </a:r>
            <a:br>
              <a:rPr lang="en-US" sz="1100" i="1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</a:b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361B00FC-B975-6CF1-6677-2301F58F06EC}"/>
              </a:ext>
            </a:extLst>
          </p:cNvPr>
          <p:cNvSpPr/>
          <p:nvPr/>
        </p:nvSpPr>
        <p:spPr>
          <a:xfrm>
            <a:off x="3423416" y="1279654"/>
            <a:ext cx="45799" cy="459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 Box 117">
            <a:extLst>
              <a:ext uri="{FF2B5EF4-FFF2-40B4-BE49-F238E27FC236}">
                <a16:creationId xmlns:a16="http://schemas.microsoft.com/office/drawing/2014/main" id="{189BBD66-B942-9D25-937D-76ED863E67FB}"/>
              </a:ext>
            </a:extLst>
          </p:cNvPr>
          <p:cNvSpPr txBox="1"/>
          <p:nvPr/>
        </p:nvSpPr>
        <p:spPr>
          <a:xfrm>
            <a:off x="7318056" y="1017683"/>
            <a:ext cx="550972" cy="3778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50438" rIns="0" bIns="50438" anchor="t" anchorCtr="0" compatLnSpc="1">
            <a:spAutoFit/>
          </a:bodyPr>
          <a:lstStyle/>
          <a:p>
            <a:pPr marL="0" marR="0" lvl="0" indent="0" algn="ctr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28/08</a:t>
            </a:r>
            <a:br>
              <a:rPr lang="en-US" sz="1100" b="1" i="1">
                <a:latin typeface="Aptos"/>
              </a:rPr>
            </a:b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67" name="Rectangle 45">
            <a:extLst>
              <a:ext uri="{FF2B5EF4-FFF2-40B4-BE49-F238E27FC236}">
                <a16:creationId xmlns:a16="http://schemas.microsoft.com/office/drawing/2014/main" id="{A1CD5A8C-F626-3BC8-4D6E-BD532C8051D4}"/>
              </a:ext>
            </a:extLst>
          </p:cNvPr>
          <p:cNvSpPr/>
          <p:nvPr/>
        </p:nvSpPr>
        <p:spPr>
          <a:xfrm>
            <a:off x="3444613" y="3676535"/>
            <a:ext cx="6588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r>
              <a:rPr lang="en-US" sz="900" i="1">
                <a:solidFill>
                  <a:sysClr val="windowText" lastClr="000000"/>
                </a:solidFill>
                <a:cs typeface="Arial" panose="020B0604020202020204" pitchFamily="34" charset="0"/>
              </a:rPr>
              <a:t>EBA Temporary intervention powers on payment service</a:t>
            </a:r>
          </a:p>
        </p:txBody>
      </p:sp>
      <p:sp>
        <p:nvSpPr>
          <p:cNvPr id="80" name="Rettangolo 79">
            <a:extLst>
              <a:ext uri="{FF2B5EF4-FFF2-40B4-BE49-F238E27FC236}">
                <a16:creationId xmlns:a16="http://schemas.microsoft.com/office/drawing/2014/main" id="{1A4EAE15-FF48-2106-B5F0-8DFD6DE92871}"/>
              </a:ext>
            </a:extLst>
          </p:cNvPr>
          <p:cNvSpPr/>
          <p:nvPr/>
        </p:nvSpPr>
        <p:spPr>
          <a:xfrm>
            <a:off x="2723963" y="1436429"/>
            <a:ext cx="648000" cy="288000"/>
          </a:xfrm>
          <a:prstGeom prst="rect">
            <a:avLst/>
          </a:prstGeom>
          <a:solidFill>
            <a:schemeClr val="bg1"/>
          </a:solidFill>
          <a:ln w="3175">
            <a:solidFill>
              <a:srgbClr val="2C48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>
                <a:solidFill>
                  <a:srgbClr val="2C488A"/>
                </a:solidFill>
              </a:rPr>
              <a:t>PSR </a:t>
            </a:r>
            <a:r>
              <a:rPr lang="en-US" sz="1000" noProof="0">
                <a:solidFill>
                  <a:srgbClr val="2C488A"/>
                </a:solidFill>
              </a:rPr>
              <a:t>publication</a:t>
            </a:r>
            <a:endParaRPr lang="it-IT" sz="1000">
              <a:solidFill>
                <a:srgbClr val="2C488A"/>
              </a:solidFill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87855AF-DF4E-A006-0891-B8AF5539E5B0}"/>
              </a:ext>
            </a:extLst>
          </p:cNvPr>
          <p:cNvSpPr/>
          <p:nvPr/>
        </p:nvSpPr>
        <p:spPr>
          <a:xfrm>
            <a:off x="3444613" y="1437932"/>
            <a:ext cx="648000" cy="288000"/>
          </a:xfrm>
          <a:prstGeom prst="rect">
            <a:avLst/>
          </a:prstGeom>
          <a:solidFill>
            <a:schemeClr val="bg1"/>
          </a:solidFill>
          <a:ln w="3175">
            <a:solidFill>
              <a:srgbClr val="2C48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>
                <a:solidFill>
                  <a:srgbClr val="2C488A"/>
                </a:solidFill>
              </a:rPr>
              <a:t>PSR entry </a:t>
            </a:r>
            <a:r>
              <a:rPr lang="en-US" sz="1000" noProof="0">
                <a:solidFill>
                  <a:srgbClr val="2C488A"/>
                </a:solidFill>
              </a:rPr>
              <a:t>into</a:t>
            </a:r>
            <a:r>
              <a:rPr lang="it-IT" sz="1000">
                <a:solidFill>
                  <a:srgbClr val="2C488A"/>
                </a:solidFill>
              </a:rPr>
              <a:t> force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323A4152-EDD9-87B6-67CD-668591931629}"/>
              </a:ext>
            </a:extLst>
          </p:cNvPr>
          <p:cNvCxnSpPr>
            <a:cxnSpLocks/>
            <a:stCxn id="80" idx="3"/>
            <a:endCxn id="19" idx="1"/>
          </p:cNvCxnSpPr>
          <p:nvPr/>
        </p:nvCxnSpPr>
        <p:spPr>
          <a:xfrm>
            <a:off x="3371963" y="1580429"/>
            <a:ext cx="72650" cy="1503"/>
          </a:xfrm>
          <a:prstGeom prst="straightConnector1">
            <a:avLst/>
          </a:prstGeom>
          <a:ln>
            <a:solidFill>
              <a:srgbClr val="2C48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550A4BD9-65B4-1081-357D-F29A2E958F5A}"/>
              </a:ext>
            </a:extLst>
          </p:cNvPr>
          <p:cNvCxnSpPr>
            <a:cxnSpLocks/>
            <a:stCxn id="19" idx="3"/>
            <a:endCxn id="30" idx="1"/>
          </p:cNvCxnSpPr>
          <p:nvPr/>
        </p:nvCxnSpPr>
        <p:spPr>
          <a:xfrm flipV="1">
            <a:off x="4092613" y="1579334"/>
            <a:ext cx="3490480" cy="2598"/>
          </a:xfrm>
          <a:prstGeom prst="straightConnector1">
            <a:avLst/>
          </a:prstGeom>
          <a:ln>
            <a:solidFill>
              <a:srgbClr val="2C48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 Box 117">
            <a:extLst>
              <a:ext uri="{FF2B5EF4-FFF2-40B4-BE49-F238E27FC236}">
                <a16:creationId xmlns:a16="http://schemas.microsoft.com/office/drawing/2014/main" id="{325E4545-AEE7-5612-CF86-87DA6BC8D14B}"/>
              </a:ext>
            </a:extLst>
          </p:cNvPr>
          <p:cNvSpPr txBox="1"/>
          <p:nvPr/>
        </p:nvSpPr>
        <p:spPr>
          <a:xfrm>
            <a:off x="8861146" y="1017683"/>
            <a:ext cx="590116" cy="3778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50438" rIns="0" bIns="50438" anchor="t" anchorCtr="0" compatLnSpc="1">
            <a:spAutoFit/>
          </a:bodyPr>
          <a:lstStyle/>
          <a:p>
            <a:pPr marL="0" marR="0" lvl="0" indent="0" algn="ctr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28/11</a:t>
            </a:r>
            <a:br>
              <a:rPr lang="en-US" sz="1100" b="1" i="1">
                <a:latin typeface="Aptos"/>
              </a:rPr>
            </a:b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121" name="Ovale 120">
            <a:extLst>
              <a:ext uri="{FF2B5EF4-FFF2-40B4-BE49-F238E27FC236}">
                <a16:creationId xmlns:a16="http://schemas.microsoft.com/office/drawing/2014/main" id="{78E09167-FE5A-D8FB-2412-AA1D4F1BAECB}"/>
              </a:ext>
            </a:extLst>
          </p:cNvPr>
          <p:cNvSpPr/>
          <p:nvPr/>
        </p:nvSpPr>
        <p:spPr>
          <a:xfrm>
            <a:off x="5667446" y="1279654"/>
            <a:ext cx="45799" cy="459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2" name="Text Box 117">
            <a:extLst>
              <a:ext uri="{FF2B5EF4-FFF2-40B4-BE49-F238E27FC236}">
                <a16:creationId xmlns:a16="http://schemas.microsoft.com/office/drawing/2014/main" id="{2413D029-BDAC-C593-54F5-1D4C63243E0C}"/>
              </a:ext>
            </a:extLst>
          </p:cNvPr>
          <p:cNvSpPr txBox="1"/>
          <p:nvPr/>
        </p:nvSpPr>
        <p:spPr>
          <a:xfrm>
            <a:off x="5393218" y="1017683"/>
            <a:ext cx="600930" cy="3778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50438" rIns="0" bIns="50438" anchor="t" anchorCtr="0" compatLnSpc="1">
            <a:spAutoFit/>
          </a:bodyPr>
          <a:lstStyle/>
          <a:p>
            <a:pPr marL="0" marR="0" lvl="0" indent="0" algn="ctr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28/02</a:t>
            </a:r>
            <a:br>
              <a:rPr lang="en-US" sz="1100" b="1" i="1">
                <a:latin typeface="Aptos"/>
              </a:rPr>
            </a:b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336CB414-12C7-A46A-2D6E-BAAB532D7056}"/>
              </a:ext>
            </a:extLst>
          </p:cNvPr>
          <p:cNvSpPr/>
          <p:nvPr/>
        </p:nvSpPr>
        <p:spPr>
          <a:xfrm>
            <a:off x="7583093" y="1435334"/>
            <a:ext cx="2456888" cy="288000"/>
          </a:xfrm>
          <a:prstGeom prst="rect">
            <a:avLst/>
          </a:prstGeom>
          <a:solidFill>
            <a:schemeClr val="bg1"/>
          </a:solidFill>
          <a:ln w="3175">
            <a:solidFill>
              <a:srgbClr val="2C48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>
                <a:solidFill>
                  <a:srgbClr val="2C488A"/>
                </a:solidFill>
              </a:rPr>
              <a:t>         PSR Application</a:t>
            </a:r>
          </a:p>
        </p:txBody>
      </p:sp>
      <p:sp>
        <p:nvSpPr>
          <p:cNvPr id="123" name="Rettangolo 122">
            <a:extLst>
              <a:ext uri="{FF2B5EF4-FFF2-40B4-BE49-F238E27FC236}">
                <a16:creationId xmlns:a16="http://schemas.microsoft.com/office/drawing/2014/main" id="{8A793F59-9AC6-FCCC-C995-B9D3203E458E}"/>
              </a:ext>
            </a:extLst>
          </p:cNvPr>
          <p:cNvSpPr/>
          <p:nvPr/>
        </p:nvSpPr>
        <p:spPr>
          <a:xfrm>
            <a:off x="2723963" y="2583080"/>
            <a:ext cx="648000" cy="288000"/>
          </a:xfrm>
          <a:prstGeom prst="rect">
            <a:avLst/>
          </a:prstGeom>
          <a:solidFill>
            <a:schemeClr val="bg1"/>
          </a:solidFill>
          <a:ln w="3175">
            <a:solidFill>
              <a:srgbClr val="2C48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>
                <a:solidFill>
                  <a:srgbClr val="2C488A"/>
                </a:solidFill>
              </a:rPr>
              <a:t>PSD3 </a:t>
            </a:r>
            <a:r>
              <a:rPr lang="en-US" sz="1000" noProof="0">
                <a:solidFill>
                  <a:srgbClr val="2C488A"/>
                </a:solidFill>
              </a:rPr>
              <a:t>publication</a:t>
            </a:r>
            <a:endParaRPr lang="it-IT" sz="1000">
              <a:solidFill>
                <a:srgbClr val="2C488A"/>
              </a:solidFill>
            </a:endParaRPr>
          </a:p>
        </p:txBody>
      </p:sp>
      <p:sp>
        <p:nvSpPr>
          <p:cNvPr id="124" name="Rettangolo 123">
            <a:extLst>
              <a:ext uri="{FF2B5EF4-FFF2-40B4-BE49-F238E27FC236}">
                <a16:creationId xmlns:a16="http://schemas.microsoft.com/office/drawing/2014/main" id="{F79A2D4D-9A17-2973-5C26-83097A19A06B}"/>
              </a:ext>
            </a:extLst>
          </p:cNvPr>
          <p:cNvSpPr/>
          <p:nvPr/>
        </p:nvSpPr>
        <p:spPr>
          <a:xfrm>
            <a:off x="3444613" y="2583080"/>
            <a:ext cx="648000" cy="288000"/>
          </a:xfrm>
          <a:prstGeom prst="rect">
            <a:avLst/>
          </a:prstGeom>
          <a:solidFill>
            <a:schemeClr val="bg1"/>
          </a:solidFill>
          <a:ln w="3175">
            <a:solidFill>
              <a:srgbClr val="2C488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>
                <a:solidFill>
                  <a:srgbClr val="2C488A"/>
                </a:solidFill>
              </a:rPr>
              <a:t>PSD3 entry </a:t>
            </a:r>
            <a:r>
              <a:rPr lang="en-US" sz="1000" noProof="0">
                <a:solidFill>
                  <a:srgbClr val="2C488A"/>
                </a:solidFill>
              </a:rPr>
              <a:t>into</a:t>
            </a:r>
            <a:r>
              <a:rPr lang="it-IT" sz="1000">
                <a:solidFill>
                  <a:srgbClr val="2C488A"/>
                </a:solidFill>
              </a:rPr>
              <a:t> force</a:t>
            </a:r>
          </a:p>
        </p:txBody>
      </p:sp>
      <p:cxnSp>
        <p:nvCxnSpPr>
          <p:cNvPr id="125" name="Connettore 2 124">
            <a:extLst>
              <a:ext uri="{FF2B5EF4-FFF2-40B4-BE49-F238E27FC236}">
                <a16:creationId xmlns:a16="http://schemas.microsoft.com/office/drawing/2014/main" id="{70E137B0-C0FE-0100-F5F9-9BD920F9CA05}"/>
              </a:ext>
            </a:extLst>
          </p:cNvPr>
          <p:cNvCxnSpPr>
            <a:cxnSpLocks/>
            <a:stCxn id="123" idx="3"/>
            <a:endCxn id="124" idx="1"/>
          </p:cNvCxnSpPr>
          <p:nvPr/>
        </p:nvCxnSpPr>
        <p:spPr>
          <a:xfrm>
            <a:off x="3371963" y="2727080"/>
            <a:ext cx="72650" cy="0"/>
          </a:xfrm>
          <a:prstGeom prst="straightConnector1">
            <a:avLst/>
          </a:prstGeom>
          <a:ln>
            <a:solidFill>
              <a:srgbClr val="2C48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2 125">
            <a:extLst>
              <a:ext uri="{FF2B5EF4-FFF2-40B4-BE49-F238E27FC236}">
                <a16:creationId xmlns:a16="http://schemas.microsoft.com/office/drawing/2014/main" id="{5EBDAF32-2B88-A34B-08F6-F16C816A4E83}"/>
              </a:ext>
            </a:extLst>
          </p:cNvPr>
          <p:cNvCxnSpPr>
            <a:cxnSpLocks/>
            <a:stCxn id="124" idx="3"/>
            <a:endCxn id="63" idx="1"/>
          </p:cNvCxnSpPr>
          <p:nvPr/>
        </p:nvCxnSpPr>
        <p:spPr>
          <a:xfrm>
            <a:off x="4092613" y="2727080"/>
            <a:ext cx="3490480" cy="0"/>
          </a:xfrm>
          <a:prstGeom prst="straightConnector1">
            <a:avLst/>
          </a:prstGeom>
          <a:ln>
            <a:solidFill>
              <a:srgbClr val="2C488A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17">
            <a:extLst>
              <a:ext uri="{FF2B5EF4-FFF2-40B4-BE49-F238E27FC236}">
                <a16:creationId xmlns:a16="http://schemas.microsoft.com/office/drawing/2014/main" id="{4EDE7609-9CE0-F96D-F594-8F4AFF738386}"/>
              </a:ext>
            </a:extLst>
          </p:cNvPr>
          <p:cNvSpPr txBox="1"/>
          <p:nvPr/>
        </p:nvSpPr>
        <p:spPr>
          <a:xfrm>
            <a:off x="7616975" y="1461312"/>
            <a:ext cx="396000" cy="191309"/>
          </a:xfrm>
          <a:prstGeom prst="rect">
            <a:avLst/>
          </a:prstGeom>
          <a:solidFill>
            <a:schemeClr val="bg1"/>
          </a:solidFill>
          <a:ln cap="flat">
            <a:noFill/>
          </a:ln>
        </p:spPr>
        <p:txBody>
          <a:bodyPr vert="horz" wrap="square" lIns="0" tIns="50438" rIns="100867" bIns="50438" anchor="t" anchorCtr="0" compatLnSpc="1">
            <a:spAutoFit/>
          </a:bodyPr>
          <a:lstStyle/>
          <a:p>
            <a:pPr marL="0" marR="0" lvl="0" indent="0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i="1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COM</a:t>
            </a:r>
          </a:p>
        </p:txBody>
      </p:sp>
      <p:sp>
        <p:nvSpPr>
          <p:cNvPr id="42" name="Text Box 117">
            <a:extLst>
              <a:ext uri="{FF2B5EF4-FFF2-40B4-BE49-F238E27FC236}">
                <a16:creationId xmlns:a16="http://schemas.microsoft.com/office/drawing/2014/main" id="{E5C56C59-C185-3502-9614-93D1EE8D9D08}"/>
              </a:ext>
            </a:extLst>
          </p:cNvPr>
          <p:cNvSpPr txBox="1"/>
          <p:nvPr/>
        </p:nvSpPr>
        <p:spPr>
          <a:xfrm>
            <a:off x="9056475" y="1450026"/>
            <a:ext cx="344174" cy="162955"/>
          </a:xfrm>
          <a:prstGeom prst="rect">
            <a:avLst/>
          </a:prstGeom>
          <a:solidFill>
            <a:schemeClr val="bg1"/>
          </a:solidFill>
          <a:ln cap="flat">
            <a:noFill/>
          </a:ln>
          <a:effectLst/>
        </p:spPr>
        <p:txBody>
          <a:bodyPr vert="horz" wrap="square" lIns="0" tIns="50438" rIns="100867" bIns="50438" anchor="t" anchorCtr="0" compatLnSpc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defTabSz="1008857" fontAlgn="auto" hangingPunct="1">
              <a:lnSpc>
                <a:spcPct val="80000"/>
              </a:lnSpc>
              <a:spcBef>
                <a:spcPts val="600"/>
              </a:spcBef>
              <a:buNone/>
              <a:tabLst/>
              <a:defRPr sz="700" i="1" kern="0" spc="0" baseline="0">
                <a:uFillTx/>
                <a:latin typeface="Aptos"/>
              </a:defRPr>
            </a:lvl1pPr>
          </a:lstStyle>
          <a:p>
            <a:r>
              <a:rPr lang="en-US"/>
              <a:t>EP</a:t>
            </a:r>
          </a:p>
        </p:txBody>
      </p:sp>
      <p:sp>
        <p:nvSpPr>
          <p:cNvPr id="44" name="Triangolo isoscele 43">
            <a:extLst>
              <a:ext uri="{FF2B5EF4-FFF2-40B4-BE49-F238E27FC236}">
                <a16:creationId xmlns:a16="http://schemas.microsoft.com/office/drawing/2014/main" id="{FD6558F6-7A8B-0F37-65AB-C9A0FE2E8716}"/>
              </a:ext>
            </a:extLst>
          </p:cNvPr>
          <p:cNvSpPr/>
          <p:nvPr/>
        </p:nvSpPr>
        <p:spPr>
          <a:xfrm rot="10800000">
            <a:off x="9103735" y="1394567"/>
            <a:ext cx="115134" cy="70775"/>
          </a:xfrm>
          <a:prstGeom prst="triangle">
            <a:avLst/>
          </a:prstGeom>
          <a:solidFill>
            <a:schemeClr val="bg1"/>
          </a:solidFill>
          <a:ln w="12700">
            <a:solidFill>
              <a:srgbClr val="2C48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488A"/>
              </a:solidFill>
            </a:endParaRPr>
          </a:p>
        </p:txBody>
      </p:sp>
      <p:sp>
        <p:nvSpPr>
          <p:cNvPr id="43" name="Text Box 117">
            <a:extLst>
              <a:ext uri="{FF2B5EF4-FFF2-40B4-BE49-F238E27FC236}">
                <a16:creationId xmlns:a16="http://schemas.microsoft.com/office/drawing/2014/main" id="{B523BB3B-74C5-40AB-5C07-4B0BA4BCB836}"/>
              </a:ext>
            </a:extLst>
          </p:cNvPr>
          <p:cNvSpPr txBox="1"/>
          <p:nvPr/>
        </p:nvSpPr>
        <p:spPr>
          <a:xfrm>
            <a:off x="9795388" y="1443942"/>
            <a:ext cx="493331" cy="191309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0" tIns="50438" rIns="100867" bIns="50438" anchor="t" anchorCtr="0" compatLnSpc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defTabSz="1008857" fontAlgn="auto" hangingPunct="1">
              <a:lnSpc>
                <a:spcPct val="80000"/>
              </a:lnSpc>
              <a:spcBef>
                <a:spcPts val="600"/>
              </a:spcBef>
              <a:buNone/>
              <a:tabLst/>
              <a:defRPr sz="700" i="1" kern="0" spc="0" baseline="0">
                <a:uFillTx/>
                <a:latin typeface="Aptos"/>
              </a:defRPr>
            </a:lvl1pPr>
          </a:lstStyle>
          <a:p>
            <a:r>
              <a:rPr lang="en-US"/>
              <a:t>CONS</a:t>
            </a:r>
          </a:p>
        </p:txBody>
      </p:sp>
      <p:sp>
        <p:nvSpPr>
          <p:cNvPr id="134" name="Ovale 133">
            <a:extLst>
              <a:ext uri="{FF2B5EF4-FFF2-40B4-BE49-F238E27FC236}">
                <a16:creationId xmlns:a16="http://schemas.microsoft.com/office/drawing/2014/main" id="{39F59643-7EB1-44B2-1BB8-88F058E9A105}"/>
              </a:ext>
            </a:extLst>
          </p:cNvPr>
          <p:cNvSpPr/>
          <p:nvPr/>
        </p:nvSpPr>
        <p:spPr>
          <a:xfrm>
            <a:off x="7575578" y="1279654"/>
            <a:ext cx="45799" cy="459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5" name="Ovale 134">
            <a:extLst>
              <a:ext uri="{FF2B5EF4-FFF2-40B4-BE49-F238E27FC236}">
                <a16:creationId xmlns:a16="http://schemas.microsoft.com/office/drawing/2014/main" id="{6A285151-0120-C217-A6F7-35346368DF8C}"/>
              </a:ext>
            </a:extLst>
          </p:cNvPr>
          <p:cNvSpPr/>
          <p:nvPr/>
        </p:nvSpPr>
        <p:spPr>
          <a:xfrm>
            <a:off x="9138402" y="1279654"/>
            <a:ext cx="45799" cy="459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6" name="Ovale 135">
            <a:extLst>
              <a:ext uri="{FF2B5EF4-FFF2-40B4-BE49-F238E27FC236}">
                <a16:creationId xmlns:a16="http://schemas.microsoft.com/office/drawing/2014/main" id="{AA1BEDF8-7F17-21B4-D522-313BC3B06593}"/>
              </a:ext>
            </a:extLst>
          </p:cNvPr>
          <p:cNvSpPr/>
          <p:nvPr/>
        </p:nvSpPr>
        <p:spPr>
          <a:xfrm>
            <a:off x="9994182" y="1279654"/>
            <a:ext cx="45799" cy="459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F9ECC4E-EC1F-3D13-9264-54DA2F392E33}"/>
              </a:ext>
            </a:extLst>
          </p:cNvPr>
          <p:cNvSpPr txBox="1"/>
          <p:nvPr/>
        </p:nvSpPr>
        <p:spPr>
          <a:xfrm>
            <a:off x="4446122" y="1129858"/>
            <a:ext cx="501255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/>
              <a:t>12 </a:t>
            </a:r>
            <a:r>
              <a:rPr lang="en-US" sz="800" i="1" noProof="0"/>
              <a:t>months</a:t>
            </a:r>
            <a:endParaRPr lang="en-GB" sz="800" i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7DA49C-EA3B-99AB-25FF-49E7229DBBC0}"/>
              </a:ext>
            </a:extLst>
          </p:cNvPr>
          <p:cNvSpPr txBox="1"/>
          <p:nvPr/>
        </p:nvSpPr>
        <p:spPr>
          <a:xfrm>
            <a:off x="6358703" y="1129858"/>
            <a:ext cx="501255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/>
              <a:t>18 </a:t>
            </a:r>
            <a:r>
              <a:rPr lang="en-US" sz="800" i="1" noProof="0"/>
              <a:t>months</a:t>
            </a:r>
            <a:endParaRPr lang="en-GB" sz="800" i="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A2558B-A666-5ED4-5A1E-06DB808394EB}"/>
              </a:ext>
            </a:extLst>
          </p:cNvPr>
          <p:cNvSpPr txBox="1"/>
          <p:nvPr/>
        </p:nvSpPr>
        <p:spPr>
          <a:xfrm>
            <a:off x="8236322" y="1129858"/>
            <a:ext cx="501255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/>
              <a:t>21 </a:t>
            </a:r>
            <a:r>
              <a:rPr lang="en-US" sz="800" i="1" noProof="0"/>
              <a:t>months</a:t>
            </a:r>
            <a:endParaRPr lang="en-GB" sz="800" i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811DF0-49CE-4162-4461-2C0E7337D5B9}"/>
              </a:ext>
            </a:extLst>
          </p:cNvPr>
          <p:cNvSpPr txBox="1"/>
          <p:nvPr/>
        </p:nvSpPr>
        <p:spPr>
          <a:xfrm>
            <a:off x="9266721" y="1129858"/>
            <a:ext cx="501255" cy="16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/>
              <a:t>24 </a:t>
            </a:r>
            <a:r>
              <a:rPr lang="en-US" sz="800" i="1" noProof="0"/>
              <a:t>months</a:t>
            </a:r>
            <a:endParaRPr lang="en-GB" sz="800" i="1"/>
          </a:p>
        </p:txBody>
      </p:sp>
      <p:sp>
        <p:nvSpPr>
          <p:cNvPr id="48" name="Triangolo isoscele 43">
            <a:extLst>
              <a:ext uri="{FF2B5EF4-FFF2-40B4-BE49-F238E27FC236}">
                <a16:creationId xmlns:a16="http://schemas.microsoft.com/office/drawing/2014/main" id="{0B379E4F-3988-3BF2-712B-DF5AE13ADF70}"/>
              </a:ext>
            </a:extLst>
          </p:cNvPr>
          <p:cNvSpPr/>
          <p:nvPr/>
        </p:nvSpPr>
        <p:spPr>
          <a:xfrm rot="10800000">
            <a:off x="7542424" y="1394567"/>
            <a:ext cx="115134" cy="70775"/>
          </a:xfrm>
          <a:prstGeom prst="triangle">
            <a:avLst/>
          </a:prstGeom>
          <a:solidFill>
            <a:schemeClr val="bg1"/>
          </a:solidFill>
          <a:ln w="12700">
            <a:solidFill>
              <a:srgbClr val="2C48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488A"/>
              </a:solidFill>
            </a:endParaRPr>
          </a:p>
        </p:txBody>
      </p:sp>
      <p:sp>
        <p:nvSpPr>
          <p:cNvPr id="49" name="Triangolo isoscele 43">
            <a:extLst>
              <a:ext uri="{FF2B5EF4-FFF2-40B4-BE49-F238E27FC236}">
                <a16:creationId xmlns:a16="http://schemas.microsoft.com/office/drawing/2014/main" id="{81EBC368-AAF5-4732-BBCB-96E39A6ADF1E}"/>
              </a:ext>
            </a:extLst>
          </p:cNvPr>
          <p:cNvSpPr/>
          <p:nvPr/>
        </p:nvSpPr>
        <p:spPr>
          <a:xfrm rot="10800000">
            <a:off x="9987915" y="1394567"/>
            <a:ext cx="115134" cy="70775"/>
          </a:xfrm>
          <a:prstGeom prst="triangle">
            <a:avLst/>
          </a:prstGeom>
          <a:solidFill>
            <a:schemeClr val="bg1"/>
          </a:solidFill>
          <a:ln w="12700">
            <a:solidFill>
              <a:srgbClr val="2C48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488A"/>
              </a:solidFill>
            </a:endParaRPr>
          </a:p>
        </p:txBody>
      </p:sp>
      <p:sp>
        <p:nvSpPr>
          <p:cNvPr id="63" name="Rettangolo 29">
            <a:extLst>
              <a:ext uri="{FF2B5EF4-FFF2-40B4-BE49-F238E27FC236}">
                <a16:creationId xmlns:a16="http://schemas.microsoft.com/office/drawing/2014/main" id="{725B024E-57ED-A9D3-37DA-85331788DC83}"/>
              </a:ext>
            </a:extLst>
          </p:cNvPr>
          <p:cNvSpPr/>
          <p:nvPr/>
        </p:nvSpPr>
        <p:spPr>
          <a:xfrm>
            <a:off x="7583093" y="2583080"/>
            <a:ext cx="2456888" cy="288000"/>
          </a:xfrm>
          <a:prstGeom prst="rect">
            <a:avLst/>
          </a:prstGeom>
          <a:solidFill>
            <a:schemeClr val="bg1"/>
          </a:solidFill>
          <a:ln w="3175">
            <a:solidFill>
              <a:srgbClr val="2C488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>
                <a:solidFill>
                  <a:srgbClr val="2C488A"/>
                </a:solidFill>
              </a:rPr>
              <a:t>           PSD3 Application</a:t>
            </a:r>
          </a:p>
        </p:txBody>
      </p:sp>
      <p:sp>
        <p:nvSpPr>
          <p:cNvPr id="64" name="Text Box 117">
            <a:extLst>
              <a:ext uri="{FF2B5EF4-FFF2-40B4-BE49-F238E27FC236}">
                <a16:creationId xmlns:a16="http://schemas.microsoft.com/office/drawing/2014/main" id="{2CD42AC6-AB39-1942-6766-09684260B7B1}"/>
              </a:ext>
            </a:extLst>
          </p:cNvPr>
          <p:cNvSpPr txBox="1"/>
          <p:nvPr/>
        </p:nvSpPr>
        <p:spPr>
          <a:xfrm>
            <a:off x="7629698" y="2609058"/>
            <a:ext cx="572728" cy="191309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0" tIns="50438" rIns="100867" bIns="50438" anchor="t" anchorCtr="0" compatLnSpc="1">
            <a:spAutoFit/>
          </a:bodyPr>
          <a:lstStyle/>
          <a:p>
            <a:pPr marL="0" marR="0" lvl="0" indent="0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i="1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COM / EP</a:t>
            </a:r>
          </a:p>
        </p:txBody>
      </p:sp>
      <p:sp>
        <p:nvSpPr>
          <p:cNvPr id="75" name="Text Box 117">
            <a:extLst>
              <a:ext uri="{FF2B5EF4-FFF2-40B4-BE49-F238E27FC236}">
                <a16:creationId xmlns:a16="http://schemas.microsoft.com/office/drawing/2014/main" id="{279B1076-71ED-7F32-A819-BADE1641D30B}"/>
              </a:ext>
            </a:extLst>
          </p:cNvPr>
          <p:cNvSpPr txBox="1"/>
          <p:nvPr/>
        </p:nvSpPr>
        <p:spPr>
          <a:xfrm>
            <a:off x="9795388" y="2591689"/>
            <a:ext cx="493331" cy="191309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0" tIns="50438" rIns="100867" bIns="50438" anchor="t" anchorCtr="0" compatLnSpc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008857" fontAlgn="auto" hangingPunct="1">
              <a:lnSpc>
                <a:spcPct val="80000"/>
              </a:lnSpc>
              <a:spcBef>
                <a:spcPts val="600"/>
              </a:spcBef>
              <a:buNone/>
              <a:tabLst/>
              <a:defRPr sz="700" i="1" kern="0" spc="0" baseline="0">
                <a:uFillTx/>
                <a:latin typeface="Aptos"/>
              </a:defRPr>
            </a:lvl1pPr>
          </a:lstStyle>
          <a:p>
            <a:r>
              <a:rPr lang="en-US"/>
              <a:t>CONS</a:t>
            </a:r>
          </a:p>
        </p:txBody>
      </p:sp>
      <p:sp>
        <p:nvSpPr>
          <p:cNvPr id="77" name="Triangolo isoscele 43">
            <a:extLst>
              <a:ext uri="{FF2B5EF4-FFF2-40B4-BE49-F238E27FC236}">
                <a16:creationId xmlns:a16="http://schemas.microsoft.com/office/drawing/2014/main" id="{46B65FA1-FE3F-9E76-A91F-1062101442C9}"/>
              </a:ext>
            </a:extLst>
          </p:cNvPr>
          <p:cNvSpPr/>
          <p:nvPr/>
        </p:nvSpPr>
        <p:spPr>
          <a:xfrm rot="10800000">
            <a:off x="9987915" y="2548675"/>
            <a:ext cx="115134" cy="70775"/>
          </a:xfrm>
          <a:prstGeom prst="triangle">
            <a:avLst/>
          </a:prstGeom>
          <a:solidFill>
            <a:schemeClr val="bg1"/>
          </a:solidFill>
          <a:ln w="12700">
            <a:solidFill>
              <a:srgbClr val="2C488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488A"/>
              </a:solidFill>
            </a:endParaRPr>
          </a:p>
        </p:txBody>
      </p:sp>
      <p:cxnSp>
        <p:nvCxnSpPr>
          <p:cNvPr id="84" name="Connettore 2 37">
            <a:extLst>
              <a:ext uri="{FF2B5EF4-FFF2-40B4-BE49-F238E27FC236}">
                <a16:creationId xmlns:a16="http://schemas.microsoft.com/office/drawing/2014/main" id="{68A27CFC-EDA0-C287-6CAF-F422F783B57D}"/>
              </a:ext>
            </a:extLst>
          </p:cNvPr>
          <p:cNvCxnSpPr>
            <a:cxnSpLocks/>
            <a:stCxn id="27" idx="3"/>
            <a:endCxn id="80" idx="1"/>
          </p:cNvCxnSpPr>
          <p:nvPr/>
        </p:nvCxnSpPr>
        <p:spPr>
          <a:xfrm>
            <a:off x="2520671" y="1580429"/>
            <a:ext cx="203292" cy="0"/>
          </a:xfrm>
          <a:prstGeom prst="straightConnector1">
            <a:avLst/>
          </a:prstGeom>
          <a:ln>
            <a:solidFill>
              <a:srgbClr val="2C488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37">
            <a:extLst>
              <a:ext uri="{FF2B5EF4-FFF2-40B4-BE49-F238E27FC236}">
                <a16:creationId xmlns:a16="http://schemas.microsoft.com/office/drawing/2014/main" id="{B5113D0B-0712-A3E7-A333-6B2EF950B05D}"/>
              </a:ext>
            </a:extLst>
          </p:cNvPr>
          <p:cNvCxnSpPr>
            <a:cxnSpLocks/>
            <a:stCxn id="31" idx="3"/>
            <a:endCxn id="123" idx="1"/>
          </p:cNvCxnSpPr>
          <p:nvPr/>
        </p:nvCxnSpPr>
        <p:spPr>
          <a:xfrm>
            <a:off x="2520671" y="2727080"/>
            <a:ext cx="203292" cy="0"/>
          </a:xfrm>
          <a:prstGeom prst="straightConnector1">
            <a:avLst/>
          </a:prstGeom>
          <a:ln>
            <a:solidFill>
              <a:srgbClr val="2C488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ttangolo 9">
            <a:extLst>
              <a:ext uri="{FF2B5EF4-FFF2-40B4-BE49-F238E27FC236}">
                <a16:creationId xmlns:a16="http://schemas.microsoft.com/office/drawing/2014/main" id="{ADBEB286-D1AF-B2BB-B3C5-9C5146C79D68}"/>
              </a:ext>
            </a:extLst>
          </p:cNvPr>
          <p:cNvSpPr/>
          <p:nvPr/>
        </p:nvSpPr>
        <p:spPr>
          <a:xfrm>
            <a:off x="1020954" y="804827"/>
            <a:ext cx="761463" cy="216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b="1" i="1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85" name="Ovale 12">
            <a:extLst>
              <a:ext uri="{FF2B5EF4-FFF2-40B4-BE49-F238E27FC236}">
                <a16:creationId xmlns:a16="http://schemas.microsoft.com/office/drawing/2014/main" id="{CB9D6D28-6DF9-B7DB-51F1-93ACC17E191B}"/>
              </a:ext>
            </a:extLst>
          </p:cNvPr>
          <p:cNvSpPr/>
          <p:nvPr/>
        </p:nvSpPr>
        <p:spPr>
          <a:xfrm>
            <a:off x="1332653" y="1279654"/>
            <a:ext cx="45799" cy="459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B1BB2298-049F-916F-129E-7C5CC347E223}"/>
              </a:ext>
            </a:extLst>
          </p:cNvPr>
          <p:cNvCxnSpPr/>
          <p:nvPr/>
        </p:nvCxnSpPr>
        <p:spPr>
          <a:xfrm>
            <a:off x="2209809" y="685800"/>
            <a:ext cx="0" cy="61200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ttangolo 9">
            <a:extLst>
              <a:ext uri="{FF2B5EF4-FFF2-40B4-BE49-F238E27FC236}">
                <a16:creationId xmlns:a16="http://schemas.microsoft.com/office/drawing/2014/main" id="{DAA9CEE3-DF7D-36C9-8808-4D84E2E43991}"/>
              </a:ext>
            </a:extLst>
          </p:cNvPr>
          <p:cNvSpPr/>
          <p:nvPr/>
        </p:nvSpPr>
        <p:spPr>
          <a:xfrm>
            <a:off x="11097409" y="804827"/>
            <a:ext cx="1094591" cy="216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algn="ctr"/>
            <a:r>
              <a:rPr lang="it-IT" b="1" i="1">
                <a:solidFill>
                  <a:schemeClr val="tx1"/>
                </a:solidFill>
              </a:rPr>
              <a:t>2029-33</a:t>
            </a:r>
          </a:p>
        </p:txBody>
      </p:sp>
      <p:sp>
        <p:nvSpPr>
          <p:cNvPr id="142" name="Rettangolo 9">
            <a:extLst>
              <a:ext uri="{FF2B5EF4-FFF2-40B4-BE49-F238E27FC236}">
                <a16:creationId xmlns:a16="http://schemas.microsoft.com/office/drawing/2014/main" id="{6C844D2A-1684-E0DD-1C61-C4F71C4FA3AC}"/>
              </a:ext>
            </a:extLst>
          </p:cNvPr>
          <p:cNvSpPr/>
          <p:nvPr/>
        </p:nvSpPr>
        <p:spPr>
          <a:xfrm>
            <a:off x="11020108" y="804827"/>
            <a:ext cx="18000" cy="216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it-IT" b="1" i="1">
              <a:solidFill>
                <a:schemeClr val="tx1"/>
              </a:solidFill>
            </a:endParaRPr>
          </a:p>
        </p:txBody>
      </p:sp>
      <p:sp>
        <p:nvSpPr>
          <p:cNvPr id="143" name="Rettangolo 9">
            <a:extLst>
              <a:ext uri="{FF2B5EF4-FFF2-40B4-BE49-F238E27FC236}">
                <a16:creationId xmlns:a16="http://schemas.microsoft.com/office/drawing/2014/main" id="{AAF8BBEB-E65F-AFAD-9753-59DE5BB65F9A}"/>
              </a:ext>
            </a:extLst>
          </p:cNvPr>
          <p:cNvSpPr/>
          <p:nvPr/>
        </p:nvSpPr>
        <p:spPr>
          <a:xfrm>
            <a:off x="11054487" y="804827"/>
            <a:ext cx="18000" cy="216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it-IT" b="1" i="1">
              <a:solidFill>
                <a:schemeClr val="tx1"/>
              </a:solidFill>
            </a:endParaRPr>
          </a:p>
        </p:txBody>
      </p:sp>
      <p:sp>
        <p:nvSpPr>
          <p:cNvPr id="150" name="Text Box 117">
            <a:extLst>
              <a:ext uri="{FF2B5EF4-FFF2-40B4-BE49-F238E27FC236}">
                <a16:creationId xmlns:a16="http://schemas.microsoft.com/office/drawing/2014/main" id="{C3A76C53-9353-C9D1-0540-30AD83C9CD26}"/>
              </a:ext>
            </a:extLst>
          </p:cNvPr>
          <p:cNvSpPr txBox="1"/>
          <p:nvPr/>
        </p:nvSpPr>
        <p:spPr>
          <a:xfrm>
            <a:off x="963634" y="1017683"/>
            <a:ext cx="900000" cy="2424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50438" rIns="0" bIns="50438" anchor="t" anchorCtr="0" compatLnSpc="1">
            <a:spAutoFit/>
          </a:bodyPr>
          <a:lstStyle/>
          <a:p>
            <a:pPr marL="0" marR="0" lvl="0" indent="0" algn="ctr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Feb-</a:t>
            </a:r>
            <a:r>
              <a:rPr lang="en-US" sz="1100" b="1" i="1">
                <a:latin typeface="Aptos"/>
              </a:rPr>
              <a:t>Dec</a:t>
            </a:r>
            <a:endParaRPr lang="en-US" sz="1100" b="1" i="1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159" name="Ovale 158">
            <a:extLst>
              <a:ext uri="{FF2B5EF4-FFF2-40B4-BE49-F238E27FC236}">
                <a16:creationId xmlns:a16="http://schemas.microsoft.com/office/drawing/2014/main" id="{97B4CB93-797B-AE86-D8FF-26B62F174EE3}"/>
              </a:ext>
            </a:extLst>
          </p:cNvPr>
          <p:cNvSpPr/>
          <p:nvPr/>
        </p:nvSpPr>
        <p:spPr>
          <a:xfrm>
            <a:off x="11411925" y="1279654"/>
            <a:ext cx="45799" cy="459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0" name="Text Box 117">
            <a:extLst>
              <a:ext uri="{FF2B5EF4-FFF2-40B4-BE49-F238E27FC236}">
                <a16:creationId xmlns:a16="http://schemas.microsoft.com/office/drawing/2014/main" id="{1405D3C2-0D76-4F64-87D1-C678B53CECA0}"/>
              </a:ext>
            </a:extLst>
          </p:cNvPr>
          <p:cNvSpPr txBox="1"/>
          <p:nvPr/>
        </p:nvSpPr>
        <p:spPr>
          <a:xfrm>
            <a:off x="9754144" y="1017683"/>
            <a:ext cx="497732" cy="3778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50438" rIns="0" bIns="50438" anchor="t" anchorCtr="0" compatLnSpc="1">
            <a:spAutoFit/>
          </a:bodyPr>
          <a:lstStyle/>
          <a:p>
            <a:pPr marL="0" marR="0" lvl="0" indent="0" algn="ctr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28</a:t>
            </a:r>
            <a:r>
              <a:rPr lang="en-US" sz="1100" b="1" i="1">
                <a:latin typeface="Aptos"/>
              </a:rPr>
              <a:t>/02</a:t>
            </a:r>
            <a:br>
              <a:rPr lang="en-US" sz="1100" i="1">
                <a:latin typeface="Aptos"/>
              </a:rPr>
            </a:b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161" name="Text Box 117">
            <a:extLst>
              <a:ext uri="{FF2B5EF4-FFF2-40B4-BE49-F238E27FC236}">
                <a16:creationId xmlns:a16="http://schemas.microsoft.com/office/drawing/2014/main" id="{38DC8F9F-7D55-815D-7B29-1A2D57E30A70}"/>
              </a:ext>
            </a:extLst>
          </p:cNvPr>
          <p:cNvSpPr txBox="1"/>
          <p:nvPr/>
        </p:nvSpPr>
        <p:spPr>
          <a:xfrm>
            <a:off x="10147666" y="1017683"/>
            <a:ext cx="1329637" cy="2424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50438" rIns="0" bIns="50438" anchor="t" anchorCtr="0" compatLnSpc="1">
            <a:spAutoFit/>
          </a:bodyPr>
          <a:lstStyle/>
          <a:p>
            <a:pPr marL="0" marR="0" lvl="0" indent="0" algn="ctr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 u="none" strike="noStrike" kern="0" cap="none" spc="0" baseline="0" dirty="0">
                <a:solidFill>
                  <a:srgbClr val="000000"/>
                </a:solidFill>
                <a:uFillTx/>
                <a:latin typeface="Aptos"/>
              </a:rPr>
              <a:t>08/28 – 02/30</a:t>
            </a:r>
            <a:endParaRPr lang="en-US" sz="1100" i="1" u="none" strike="noStrike" kern="0" cap="none" spc="0" baseline="0" dirty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162" name="TextBox 46">
            <a:extLst>
              <a:ext uri="{FF2B5EF4-FFF2-40B4-BE49-F238E27FC236}">
                <a16:creationId xmlns:a16="http://schemas.microsoft.com/office/drawing/2014/main" id="{55F9887D-7D04-4F40-5D9B-E189C33DA95C}"/>
              </a:ext>
            </a:extLst>
          </p:cNvPr>
          <p:cNvSpPr txBox="1"/>
          <p:nvPr/>
        </p:nvSpPr>
        <p:spPr>
          <a:xfrm>
            <a:off x="10355487" y="1129858"/>
            <a:ext cx="8162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/>
              <a:t>30-48 </a:t>
            </a:r>
            <a:r>
              <a:rPr lang="en-US" sz="800" i="1" noProof="0" dirty="0"/>
              <a:t>months</a:t>
            </a:r>
            <a:endParaRPr lang="en-GB" sz="800" i="1" dirty="0"/>
          </a:p>
        </p:txBody>
      </p:sp>
      <p:sp>
        <p:nvSpPr>
          <p:cNvPr id="165" name="Rettangolo 18">
            <a:extLst>
              <a:ext uri="{FF2B5EF4-FFF2-40B4-BE49-F238E27FC236}">
                <a16:creationId xmlns:a16="http://schemas.microsoft.com/office/drawing/2014/main" id="{5DE61E09-A681-14D6-3E78-75334E5A437F}"/>
              </a:ext>
            </a:extLst>
          </p:cNvPr>
          <p:cNvSpPr/>
          <p:nvPr/>
        </p:nvSpPr>
        <p:spPr>
          <a:xfrm>
            <a:off x="11164751" y="1437932"/>
            <a:ext cx="952066" cy="2160401"/>
          </a:xfrm>
          <a:prstGeom prst="rect">
            <a:avLst/>
          </a:prstGeom>
          <a:solidFill>
            <a:schemeClr val="bg1"/>
          </a:solidFill>
          <a:ln w="3175">
            <a:solidFill>
              <a:srgbClr val="2C48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1100">
                <a:solidFill>
                  <a:srgbClr val="2C488A"/>
                </a:solidFill>
              </a:rPr>
              <a:t>Future </a:t>
            </a:r>
          </a:p>
          <a:p>
            <a:pPr algn="ctr"/>
            <a:r>
              <a:rPr lang="it-IT" sz="1100">
                <a:solidFill>
                  <a:srgbClr val="2C488A"/>
                </a:solidFill>
              </a:rPr>
              <a:t>PSR/PSD3 Reviews </a:t>
            </a:r>
          </a:p>
          <a:p>
            <a:pPr algn="ctr"/>
            <a:r>
              <a:rPr lang="it-IT" sz="1100">
                <a:solidFill>
                  <a:srgbClr val="2C488A"/>
                </a:solidFill>
              </a:rPr>
              <a:t>on </a:t>
            </a:r>
            <a:r>
              <a:rPr lang="en-US" sz="1100" noProof="0">
                <a:solidFill>
                  <a:srgbClr val="2C488A"/>
                </a:solidFill>
              </a:rPr>
              <a:t>different topics</a:t>
            </a:r>
          </a:p>
          <a:p>
            <a:pPr algn="ctr"/>
            <a:endParaRPr lang="en-US" sz="1100">
              <a:solidFill>
                <a:srgbClr val="2C488A"/>
              </a:solidFill>
            </a:endParaRPr>
          </a:p>
          <a:p>
            <a:pPr algn="ctr"/>
            <a:endParaRPr lang="en-US" sz="1100">
              <a:solidFill>
                <a:srgbClr val="2C488A"/>
              </a:solidFill>
            </a:endParaRPr>
          </a:p>
          <a:p>
            <a:pPr algn="ctr"/>
            <a:endParaRPr lang="en-US" sz="1100">
              <a:solidFill>
                <a:srgbClr val="2C488A"/>
              </a:solidFill>
            </a:endParaRPr>
          </a:p>
          <a:p>
            <a:pPr algn="ctr"/>
            <a:endParaRPr lang="en-US" sz="1100" i="1">
              <a:solidFill>
                <a:srgbClr val="C00000"/>
              </a:solidFill>
            </a:endParaRPr>
          </a:p>
          <a:p>
            <a:pPr algn="ctr"/>
            <a:r>
              <a:rPr lang="en-US" sz="1100" i="1">
                <a:solidFill>
                  <a:srgbClr val="C00000"/>
                </a:solidFill>
              </a:rPr>
              <a:t>Attention to dates</a:t>
            </a:r>
            <a:endParaRPr lang="it-IT" sz="1100" i="1">
              <a:solidFill>
                <a:srgbClr val="C00000"/>
              </a:solidFill>
            </a:endParaRPr>
          </a:p>
        </p:txBody>
      </p:sp>
      <p:sp>
        <p:nvSpPr>
          <p:cNvPr id="18" name="Rettangolo 9">
            <a:extLst>
              <a:ext uri="{FF2B5EF4-FFF2-40B4-BE49-F238E27FC236}">
                <a16:creationId xmlns:a16="http://schemas.microsoft.com/office/drawing/2014/main" id="{1EA4A03C-ED66-A750-8A87-CB33AC4AA8AC}"/>
              </a:ext>
            </a:extLst>
          </p:cNvPr>
          <p:cNvSpPr/>
          <p:nvPr/>
        </p:nvSpPr>
        <p:spPr>
          <a:xfrm>
            <a:off x="1891890" y="1017682"/>
            <a:ext cx="692239" cy="3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b="1" i="1">
              <a:solidFill>
                <a:schemeClr val="tx1"/>
              </a:solidFill>
            </a:endParaRPr>
          </a:p>
        </p:txBody>
      </p:sp>
      <p:sp>
        <p:nvSpPr>
          <p:cNvPr id="21" name="Ovale 12">
            <a:extLst>
              <a:ext uri="{FF2B5EF4-FFF2-40B4-BE49-F238E27FC236}">
                <a16:creationId xmlns:a16="http://schemas.microsoft.com/office/drawing/2014/main" id="{61AB2156-4BAE-38FF-538F-0EBA7350E3E1}"/>
              </a:ext>
            </a:extLst>
          </p:cNvPr>
          <p:cNvSpPr/>
          <p:nvPr/>
        </p:nvSpPr>
        <p:spPr>
          <a:xfrm>
            <a:off x="2707134" y="1279654"/>
            <a:ext cx="45799" cy="459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12">
            <a:extLst>
              <a:ext uri="{FF2B5EF4-FFF2-40B4-BE49-F238E27FC236}">
                <a16:creationId xmlns:a16="http://schemas.microsoft.com/office/drawing/2014/main" id="{0926C0F6-45AE-CE39-7159-5BF13137A6CB}"/>
              </a:ext>
            </a:extLst>
          </p:cNvPr>
          <p:cNvSpPr/>
          <p:nvPr/>
        </p:nvSpPr>
        <p:spPr>
          <a:xfrm>
            <a:off x="2322124" y="1279654"/>
            <a:ext cx="45799" cy="459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8" name="Ovale 12">
            <a:extLst>
              <a:ext uri="{FF2B5EF4-FFF2-40B4-BE49-F238E27FC236}">
                <a16:creationId xmlns:a16="http://schemas.microsoft.com/office/drawing/2014/main" id="{78EF5953-BB87-1C34-EC33-5A7361E7509A}"/>
              </a:ext>
            </a:extLst>
          </p:cNvPr>
          <p:cNvSpPr/>
          <p:nvPr/>
        </p:nvSpPr>
        <p:spPr>
          <a:xfrm>
            <a:off x="2037299" y="1279654"/>
            <a:ext cx="45799" cy="459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B62E1BC-4E3E-925F-335C-6A55C89A5781}"/>
              </a:ext>
            </a:extLst>
          </p:cNvPr>
          <p:cNvSpPr txBox="1"/>
          <p:nvPr/>
        </p:nvSpPr>
        <p:spPr>
          <a:xfrm>
            <a:off x="2191925" y="514580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>
                <a:solidFill>
                  <a:srgbClr val="C00000"/>
                </a:solidFill>
              </a:rPr>
              <a:t>Today</a:t>
            </a:r>
            <a:endParaRPr lang="en-GB" b="1" i="1">
              <a:solidFill>
                <a:srgbClr val="C00000"/>
              </a:solidFill>
            </a:endParaRPr>
          </a:p>
        </p:txBody>
      </p:sp>
      <p:sp>
        <p:nvSpPr>
          <p:cNvPr id="149" name="Text Box 117">
            <a:extLst>
              <a:ext uri="{FF2B5EF4-FFF2-40B4-BE49-F238E27FC236}">
                <a16:creationId xmlns:a16="http://schemas.microsoft.com/office/drawing/2014/main" id="{2C8019C5-2A6F-BD31-C76F-3EF41416DCF0}"/>
              </a:ext>
            </a:extLst>
          </p:cNvPr>
          <p:cNvSpPr txBox="1"/>
          <p:nvPr/>
        </p:nvSpPr>
        <p:spPr>
          <a:xfrm>
            <a:off x="1765799" y="1017683"/>
            <a:ext cx="900000" cy="180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50438" rIns="0" bIns="50438" anchor="t" anchorCtr="0" compatLnSpc="1">
            <a:spAutoFit/>
          </a:bodyPr>
          <a:lstStyle/>
          <a:p>
            <a:pPr marL="0" marR="0" lvl="0" indent="0" algn="ctr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1" i="1">
                <a:latin typeface="Aptos"/>
              </a:rPr>
              <a:t>Jun-Dec</a:t>
            </a:r>
            <a:endParaRPr lang="en-US" sz="1100" i="1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16" name="Rettangolo 9">
            <a:extLst>
              <a:ext uri="{FF2B5EF4-FFF2-40B4-BE49-F238E27FC236}">
                <a16:creationId xmlns:a16="http://schemas.microsoft.com/office/drawing/2014/main" id="{9601018E-9B45-F8EA-5410-4EBE713B3A03}"/>
              </a:ext>
            </a:extLst>
          </p:cNvPr>
          <p:cNvSpPr/>
          <p:nvPr/>
        </p:nvSpPr>
        <p:spPr>
          <a:xfrm>
            <a:off x="1891890" y="804827"/>
            <a:ext cx="692239" cy="216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it-IT" b="1" i="1">
                <a:solidFill>
                  <a:schemeClr val="tx1"/>
                </a:solidFill>
              </a:rPr>
              <a:t>2025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4B3592F-F949-E36C-AD1D-4117F53BC482}"/>
              </a:ext>
            </a:extLst>
          </p:cNvPr>
          <p:cNvCxnSpPr>
            <a:cxnSpLocks/>
          </p:cNvCxnSpPr>
          <p:nvPr/>
        </p:nvCxnSpPr>
        <p:spPr>
          <a:xfrm>
            <a:off x="1021704" y="1302644"/>
            <a:ext cx="111240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e 59">
            <a:extLst>
              <a:ext uri="{FF2B5EF4-FFF2-40B4-BE49-F238E27FC236}">
                <a16:creationId xmlns:a16="http://schemas.microsoft.com/office/drawing/2014/main" id="{9BE80763-D95F-29E8-64C9-EDB2CBB05EBD}"/>
              </a:ext>
            </a:extLst>
          </p:cNvPr>
          <p:cNvSpPr/>
          <p:nvPr/>
        </p:nvSpPr>
        <p:spPr>
          <a:xfrm>
            <a:off x="11497149" y="2629818"/>
            <a:ext cx="283895" cy="292959"/>
          </a:xfrm>
          <a:prstGeom prst="ellipse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>
                <a:solidFill>
                  <a:srgbClr val="C00000"/>
                </a:solidFill>
                <a:latin typeface="+mj-lt"/>
              </a:rPr>
              <a:t>!</a:t>
            </a:r>
          </a:p>
        </p:txBody>
      </p:sp>
      <p:sp>
        <p:nvSpPr>
          <p:cNvPr id="54" name="Rectangle 45">
            <a:extLst>
              <a:ext uri="{FF2B5EF4-FFF2-40B4-BE49-F238E27FC236}">
                <a16:creationId xmlns:a16="http://schemas.microsoft.com/office/drawing/2014/main" id="{3E9AAD7B-B447-7B9D-AC07-5034850F111A}"/>
              </a:ext>
            </a:extLst>
          </p:cNvPr>
          <p:cNvSpPr/>
          <p:nvPr/>
        </p:nvSpPr>
        <p:spPr>
          <a:xfrm>
            <a:off x="9805878" y="3676535"/>
            <a:ext cx="2304000" cy="144000"/>
          </a:xfrm>
          <a:prstGeom prst="rect">
            <a:avLst/>
          </a:prstGeom>
          <a:pattFill prst="dkVert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56"/>
              </a:spcBef>
            </a:pPr>
            <a:endParaRPr lang="en-US" sz="1000" i="1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31" name="Rettangolo 122">
            <a:extLst>
              <a:ext uri="{FF2B5EF4-FFF2-40B4-BE49-F238E27FC236}">
                <a16:creationId xmlns:a16="http://schemas.microsoft.com/office/drawing/2014/main" id="{788631A2-9C90-98CF-2DEE-E5A2D7AE9A85}"/>
              </a:ext>
            </a:extLst>
          </p:cNvPr>
          <p:cNvSpPr/>
          <p:nvPr/>
        </p:nvSpPr>
        <p:spPr>
          <a:xfrm>
            <a:off x="1872671" y="2583080"/>
            <a:ext cx="648000" cy="288000"/>
          </a:xfrm>
          <a:prstGeom prst="rect">
            <a:avLst/>
          </a:prstGeom>
          <a:solidFill>
            <a:schemeClr val="bg1"/>
          </a:solidFill>
          <a:ln w="3175">
            <a:solidFill>
              <a:srgbClr val="2C48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>
                <a:solidFill>
                  <a:srgbClr val="2C488A"/>
                </a:solidFill>
              </a:rPr>
              <a:t>Ongoing</a:t>
            </a:r>
            <a:r>
              <a:rPr lang="it-IT" sz="1000">
                <a:solidFill>
                  <a:srgbClr val="2C488A"/>
                </a:solidFill>
              </a:rPr>
              <a:t> Trilogue</a:t>
            </a:r>
          </a:p>
        </p:txBody>
      </p:sp>
      <p:sp>
        <p:nvSpPr>
          <p:cNvPr id="27" name="Rettangolo 79">
            <a:extLst>
              <a:ext uri="{FF2B5EF4-FFF2-40B4-BE49-F238E27FC236}">
                <a16:creationId xmlns:a16="http://schemas.microsoft.com/office/drawing/2014/main" id="{B9F5658B-3987-F740-1506-1A91CD982460}"/>
              </a:ext>
            </a:extLst>
          </p:cNvPr>
          <p:cNvSpPr/>
          <p:nvPr/>
        </p:nvSpPr>
        <p:spPr>
          <a:xfrm>
            <a:off x="1872671" y="1436429"/>
            <a:ext cx="648000" cy="288000"/>
          </a:xfrm>
          <a:prstGeom prst="rect">
            <a:avLst/>
          </a:prstGeom>
          <a:solidFill>
            <a:schemeClr val="bg1"/>
          </a:solidFill>
          <a:ln w="3175">
            <a:solidFill>
              <a:srgbClr val="2C48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>
                <a:solidFill>
                  <a:srgbClr val="2C488A"/>
                </a:solidFill>
              </a:rPr>
              <a:t>Ongoing</a:t>
            </a:r>
            <a:r>
              <a:rPr lang="it-IT" sz="1000">
                <a:solidFill>
                  <a:srgbClr val="2C488A"/>
                </a:solidFill>
              </a:rPr>
              <a:t> Trilogue</a:t>
            </a:r>
          </a:p>
        </p:txBody>
      </p:sp>
      <p:sp>
        <p:nvSpPr>
          <p:cNvPr id="57" name="Rettangolo 9">
            <a:extLst>
              <a:ext uri="{FF2B5EF4-FFF2-40B4-BE49-F238E27FC236}">
                <a16:creationId xmlns:a16="http://schemas.microsoft.com/office/drawing/2014/main" id="{55F11F4B-2BDC-F0F1-9188-8F0401F3F106}"/>
              </a:ext>
            </a:extLst>
          </p:cNvPr>
          <p:cNvSpPr/>
          <p:nvPr/>
        </p:nvSpPr>
        <p:spPr>
          <a:xfrm>
            <a:off x="1810491" y="804827"/>
            <a:ext cx="18000" cy="216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it-IT" b="1" i="1">
              <a:solidFill>
                <a:schemeClr val="tx1"/>
              </a:solidFill>
            </a:endParaRPr>
          </a:p>
        </p:txBody>
      </p:sp>
      <p:sp>
        <p:nvSpPr>
          <p:cNvPr id="79" name="Rettangolo 9">
            <a:extLst>
              <a:ext uri="{FF2B5EF4-FFF2-40B4-BE49-F238E27FC236}">
                <a16:creationId xmlns:a16="http://schemas.microsoft.com/office/drawing/2014/main" id="{A2B0412C-2D00-F9BA-CF2A-E9DEC4035C1D}"/>
              </a:ext>
            </a:extLst>
          </p:cNvPr>
          <p:cNvSpPr/>
          <p:nvPr/>
        </p:nvSpPr>
        <p:spPr>
          <a:xfrm>
            <a:off x="1844870" y="804827"/>
            <a:ext cx="18000" cy="216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it-IT" b="1" i="1">
              <a:solidFill>
                <a:schemeClr val="tx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A98165F-F0C5-9781-DF10-90754FAB31AC}"/>
              </a:ext>
            </a:extLst>
          </p:cNvPr>
          <p:cNvSpPr txBox="1"/>
          <p:nvPr/>
        </p:nvSpPr>
        <p:spPr>
          <a:xfrm>
            <a:off x="0" y="804827"/>
            <a:ext cx="987990" cy="551709"/>
          </a:xfrm>
          <a:prstGeom prst="rect">
            <a:avLst/>
          </a:prstGeom>
          <a:solidFill>
            <a:srgbClr val="141414"/>
          </a:solidFill>
        </p:spPr>
        <p:txBody>
          <a:bodyPr wrap="square" lIns="108000" tIns="36000" rIns="36000" bIns="36000" rtlCol="0">
            <a:noAutofit/>
          </a:bodyPr>
          <a:lstStyle/>
          <a:p>
            <a:r>
              <a:rPr lang="en-US" sz="1100" i="1" noProof="0">
                <a:solidFill>
                  <a:schemeClr val="bg1"/>
                </a:solidFill>
              </a:rPr>
              <a:t>links with PSR / PSD3</a:t>
            </a:r>
          </a:p>
        </p:txBody>
      </p:sp>
      <p:sp>
        <p:nvSpPr>
          <p:cNvPr id="50" name="Rettangolo 71">
            <a:extLst>
              <a:ext uri="{FF2B5EF4-FFF2-40B4-BE49-F238E27FC236}">
                <a16:creationId xmlns:a16="http://schemas.microsoft.com/office/drawing/2014/main" id="{5C795880-F1C6-83D5-DC5F-FB727BF0BD53}"/>
              </a:ext>
            </a:extLst>
          </p:cNvPr>
          <p:cNvSpPr/>
          <p:nvPr/>
        </p:nvSpPr>
        <p:spPr>
          <a:xfrm>
            <a:off x="4744890" y="2235825"/>
            <a:ext cx="4116256" cy="22481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87A4DC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#3 Level II acts </a:t>
            </a:r>
            <a:r>
              <a:rPr lang="en-US" sz="800" b="1" i="1" noProof="0">
                <a:solidFill>
                  <a:schemeClr val="bg2">
                    <a:lumMod val="75000"/>
                    <a:lumOff val="25000"/>
                  </a:schemeClr>
                </a:solidFill>
              </a:rPr>
              <a:t>no timeline indication</a:t>
            </a:r>
            <a:endParaRPr lang="it-IT" sz="800" b="1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Rettangolo 113">
            <a:extLst>
              <a:ext uri="{FF2B5EF4-FFF2-40B4-BE49-F238E27FC236}">
                <a16:creationId xmlns:a16="http://schemas.microsoft.com/office/drawing/2014/main" id="{70438A98-B039-0E1C-86E6-9C977A8A8B9B}"/>
              </a:ext>
            </a:extLst>
          </p:cNvPr>
          <p:cNvSpPr/>
          <p:nvPr/>
        </p:nvSpPr>
        <p:spPr>
          <a:xfrm>
            <a:off x="4740458" y="1852203"/>
            <a:ext cx="2210305" cy="309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2* </a:t>
            </a:r>
            <a:r>
              <a:rPr lang="en-US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wave (by)</a:t>
            </a:r>
            <a:r>
              <a:rPr lang="it-IT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 – # 12 L II acts</a:t>
            </a:r>
          </a:p>
        </p:txBody>
      </p:sp>
      <p:pic>
        <p:nvPicPr>
          <p:cNvPr id="73" name="Picture 72" descr="A gold question mark on a black background&#10;&#10;AI-generated content may be incorrect.">
            <a:extLst>
              <a:ext uri="{FF2B5EF4-FFF2-40B4-BE49-F238E27FC236}">
                <a16:creationId xmlns:a16="http://schemas.microsoft.com/office/drawing/2014/main" id="{B79277F9-95D7-1C7C-FBB3-9829CD8ACB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56571" y="2205320"/>
            <a:ext cx="221850" cy="221850"/>
          </a:xfrm>
          <a:prstGeom prst="rect">
            <a:avLst/>
          </a:prstGeom>
          <a:effectLst/>
        </p:spPr>
      </p:pic>
      <p:sp>
        <p:nvSpPr>
          <p:cNvPr id="74" name="Rettangolo 113">
            <a:extLst>
              <a:ext uri="{FF2B5EF4-FFF2-40B4-BE49-F238E27FC236}">
                <a16:creationId xmlns:a16="http://schemas.microsoft.com/office/drawing/2014/main" id="{8D6E4AE5-424E-0DA0-AD92-5ED09CE1D948}"/>
              </a:ext>
            </a:extLst>
          </p:cNvPr>
          <p:cNvSpPr/>
          <p:nvPr/>
        </p:nvSpPr>
        <p:spPr>
          <a:xfrm>
            <a:off x="2629457" y="1852203"/>
            <a:ext cx="1797307" cy="309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1* </a:t>
            </a:r>
            <a:r>
              <a:rPr lang="en-US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wave (by)</a:t>
            </a:r>
            <a:r>
              <a:rPr lang="it-IT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 – # 1 Level II acts</a:t>
            </a:r>
          </a:p>
        </p:txBody>
      </p:sp>
      <p:sp>
        <p:nvSpPr>
          <p:cNvPr id="86" name="Rettangolo 113">
            <a:extLst>
              <a:ext uri="{FF2B5EF4-FFF2-40B4-BE49-F238E27FC236}">
                <a16:creationId xmlns:a16="http://schemas.microsoft.com/office/drawing/2014/main" id="{DB3D334E-480C-E8E6-4F65-A753190780AA}"/>
              </a:ext>
            </a:extLst>
          </p:cNvPr>
          <p:cNvSpPr/>
          <p:nvPr/>
        </p:nvSpPr>
        <p:spPr>
          <a:xfrm>
            <a:off x="7029895" y="1852203"/>
            <a:ext cx="1873026" cy="309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3* </a:t>
            </a:r>
            <a:r>
              <a:rPr lang="en-US" sz="800" b="1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wave (by)</a:t>
            </a:r>
            <a:r>
              <a:rPr lang="it-IT" sz="800" b="1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– # 4 L II acts</a:t>
            </a:r>
          </a:p>
        </p:txBody>
      </p:sp>
      <p:sp>
        <p:nvSpPr>
          <p:cNvPr id="89" name="Triangolo isoscele 43">
            <a:extLst>
              <a:ext uri="{FF2B5EF4-FFF2-40B4-BE49-F238E27FC236}">
                <a16:creationId xmlns:a16="http://schemas.microsoft.com/office/drawing/2014/main" id="{BC64E86C-2BE7-D5C7-2855-1F0ADB0313A5}"/>
              </a:ext>
            </a:extLst>
          </p:cNvPr>
          <p:cNvSpPr/>
          <p:nvPr/>
        </p:nvSpPr>
        <p:spPr>
          <a:xfrm rot="10800000">
            <a:off x="7542424" y="2554498"/>
            <a:ext cx="115134" cy="70775"/>
          </a:xfrm>
          <a:prstGeom prst="triangle">
            <a:avLst/>
          </a:prstGeom>
          <a:solidFill>
            <a:schemeClr val="bg1"/>
          </a:solidFill>
          <a:ln w="12700">
            <a:solidFill>
              <a:srgbClr val="2C48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488A"/>
              </a:solidFill>
            </a:endParaRPr>
          </a:p>
        </p:txBody>
      </p:sp>
      <p:sp>
        <p:nvSpPr>
          <p:cNvPr id="90" name="Rettangolo 71">
            <a:extLst>
              <a:ext uri="{FF2B5EF4-FFF2-40B4-BE49-F238E27FC236}">
                <a16:creationId xmlns:a16="http://schemas.microsoft.com/office/drawing/2014/main" id="{8248FBA6-AF02-A167-7693-A755A90EBD02}"/>
              </a:ext>
            </a:extLst>
          </p:cNvPr>
          <p:cNvSpPr/>
          <p:nvPr/>
        </p:nvSpPr>
        <p:spPr>
          <a:xfrm>
            <a:off x="4744890" y="3336162"/>
            <a:ext cx="4116256" cy="22481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87A4DC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# 2 Level II acts </a:t>
            </a:r>
            <a:r>
              <a:rPr lang="en-US" sz="800" b="1" i="1" noProof="0">
                <a:solidFill>
                  <a:schemeClr val="bg2">
                    <a:lumMod val="75000"/>
                    <a:lumOff val="25000"/>
                  </a:schemeClr>
                </a:solidFill>
              </a:rPr>
              <a:t>no timeline indication</a:t>
            </a:r>
            <a:endParaRPr lang="it-IT" sz="800" b="1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Rettangolo 113">
            <a:extLst>
              <a:ext uri="{FF2B5EF4-FFF2-40B4-BE49-F238E27FC236}">
                <a16:creationId xmlns:a16="http://schemas.microsoft.com/office/drawing/2014/main" id="{F2B54311-9468-6F82-2EE7-ED46024258DE}"/>
              </a:ext>
            </a:extLst>
          </p:cNvPr>
          <p:cNvSpPr/>
          <p:nvPr/>
        </p:nvSpPr>
        <p:spPr>
          <a:xfrm>
            <a:off x="4740458" y="2952540"/>
            <a:ext cx="2210305" cy="309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2* </a:t>
            </a:r>
            <a:r>
              <a:rPr lang="en-US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wave (by)</a:t>
            </a:r>
            <a:r>
              <a:rPr lang="it-IT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 – # 3 L II acts</a:t>
            </a:r>
          </a:p>
        </p:txBody>
      </p:sp>
      <p:pic>
        <p:nvPicPr>
          <p:cNvPr id="94" name="Picture 93" descr="A gold question mark on a black background&#10;&#10;AI-generated content may be incorrect.">
            <a:extLst>
              <a:ext uri="{FF2B5EF4-FFF2-40B4-BE49-F238E27FC236}">
                <a16:creationId xmlns:a16="http://schemas.microsoft.com/office/drawing/2014/main" id="{1F2C777D-83F0-1317-BB6D-C5BC1F7B9D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56571" y="3305657"/>
            <a:ext cx="221850" cy="221850"/>
          </a:xfrm>
          <a:prstGeom prst="rect">
            <a:avLst/>
          </a:prstGeom>
          <a:effectLst/>
        </p:spPr>
      </p:pic>
      <p:sp>
        <p:nvSpPr>
          <p:cNvPr id="95" name="Rettangolo 113">
            <a:extLst>
              <a:ext uri="{FF2B5EF4-FFF2-40B4-BE49-F238E27FC236}">
                <a16:creationId xmlns:a16="http://schemas.microsoft.com/office/drawing/2014/main" id="{45EC135B-6636-0EC9-FFC6-0EC15ECA32FA}"/>
              </a:ext>
            </a:extLst>
          </p:cNvPr>
          <p:cNvSpPr/>
          <p:nvPr/>
        </p:nvSpPr>
        <p:spPr>
          <a:xfrm>
            <a:off x="7029895" y="2952540"/>
            <a:ext cx="1873026" cy="309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3* </a:t>
            </a:r>
            <a:r>
              <a:rPr lang="en-US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wave (by)</a:t>
            </a:r>
            <a:r>
              <a:rPr lang="it-IT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 – # 4 Level II acts</a:t>
            </a:r>
          </a:p>
        </p:txBody>
      </p:sp>
      <p:sp>
        <p:nvSpPr>
          <p:cNvPr id="96" name="Rettangolo 29">
            <a:extLst>
              <a:ext uri="{FF2B5EF4-FFF2-40B4-BE49-F238E27FC236}">
                <a16:creationId xmlns:a16="http://schemas.microsoft.com/office/drawing/2014/main" id="{CE7BAC90-796C-6C2C-1420-02BFA6DCDB86}"/>
              </a:ext>
            </a:extLst>
          </p:cNvPr>
          <p:cNvSpPr/>
          <p:nvPr/>
        </p:nvSpPr>
        <p:spPr>
          <a:xfrm>
            <a:off x="10103049" y="5310046"/>
            <a:ext cx="2013768" cy="28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>
                <a:solidFill>
                  <a:schemeClr val="accent1">
                    <a:lumMod val="75000"/>
                  </a:schemeClr>
                </a:solidFill>
              </a:rPr>
              <a:t>Target provisions (CONS amendments to PSR/PSD3)</a:t>
            </a:r>
          </a:p>
        </p:txBody>
      </p:sp>
      <p:sp>
        <p:nvSpPr>
          <p:cNvPr id="97" name="Rettangolo 79">
            <a:extLst>
              <a:ext uri="{FF2B5EF4-FFF2-40B4-BE49-F238E27FC236}">
                <a16:creationId xmlns:a16="http://schemas.microsoft.com/office/drawing/2014/main" id="{EFF70CC3-9F7C-12CF-1759-A8A678A0443E}"/>
              </a:ext>
            </a:extLst>
          </p:cNvPr>
          <p:cNvSpPr/>
          <p:nvPr/>
        </p:nvSpPr>
        <p:spPr>
          <a:xfrm>
            <a:off x="3444613" y="5310046"/>
            <a:ext cx="6595368" cy="28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>
                <a:solidFill>
                  <a:schemeClr val="accent1">
                    <a:lumMod val="75000"/>
                  </a:schemeClr>
                </a:solidFill>
              </a:rPr>
              <a:t>Transitional provisions (CONS amendments to PSR)</a:t>
            </a:r>
          </a:p>
        </p:txBody>
      </p:sp>
      <p:sp>
        <p:nvSpPr>
          <p:cNvPr id="98" name="Rettangolo 79">
            <a:extLst>
              <a:ext uri="{FF2B5EF4-FFF2-40B4-BE49-F238E27FC236}">
                <a16:creationId xmlns:a16="http://schemas.microsoft.com/office/drawing/2014/main" id="{D4ABB3BB-7AB3-BC1F-898C-848834B07A09}"/>
              </a:ext>
            </a:extLst>
          </p:cNvPr>
          <p:cNvSpPr/>
          <p:nvPr/>
        </p:nvSpPr>
        <p:spPr>
          <a:xfrm>
            <a:off x="1001735" y="6483646"/>
            <a:ext cx="763200" cy="288000"/>
          </a:xfrm>
          <a:prstGeom prst="rect">
            <a:avLst/>
          </a:prstGeom>
          <a:solidFill>
            <a:schemeClr val="bg1"/>
          </a:solidFill>
          <a:ln w="3175">
            <a:solidFill>
              <a:srgbClr val="54CD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>
                <a:solidFill>
                  <a:srgbClr val="54CD37"/>
                </a:solidFill>
              </a:rPr>
              <a:t>DSA Application</a:t>
            </a:r>
          </a:p>
        </p:txBody>
      </p:sp>
      <p:sp>
        <p:nvSpPr>
          <p:cNvPr id="99" name="Rettangolo 29">
            <a:extLst>
              <a:ext uri="{FF2B5EF4-FFF2-40B4-BE49-F238E27FC236}">
                <a16:creationId xmlns:a16="http://schemas.microsoft.com/office/drawing/2014/main" id="{53F1FD3F-7CE0-0BE9-C88E-F6B928DC7A05}"/>
              </a:ext>
            </a:extLst>
          </p:cNvPr>
          <p:cNvSpPr/>
          <p:nvPr/>
        </p:nvSpPr>
        <p:spPr>
          <a:xfrm>
            <a:off x="8516296" y="6483646"/>
            <a:ext cx="952066" cy="288000"/>
          </a:xfrm>
          <a:prstGeom prst="rect">
            <a:avLst/>
          </a:prstGeom>
          <a:solidFill>
            <a:schemeClr val="bg1"/>
          </a:solidFill>
          <a:ln w="3175">
            <a:solidFill>
              <a:srgbClr val="54CD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>
                <a:solidFill>
                  <a:srgbClr val="54CD37"/>
                </a:solidFill>
              </a:rPr>
              <a:t>Review</a:t>
            </a:r>
          </a:p>
        </p:txBody>
      </p:sp>
      <p:sp>
        <p:nvSpPr>
          <p:cNvPr id="100" name="Rettangolo 79">
            <a:extLst>
              <a:ext uri="{FF2B5EF4-FFF2-40B4-BE49-F238E27FC236}">
                <a16:creationId xmlns:a16="http://schemas.microsoft.com/office/drawing/2014/main" id="{0F1576DA-CA9B-4CB3-11A2-FE4E6E69351E}"/>
              </a:ext>
            </a:extLst>
          </p:cNvPr>
          <p:cNvSpPr/>
          <p:nvPr/>
        </p:nvSpPr>
        <p:spPr>
          <a:xfrm>
            <a:off x="1001736" y="5982535"/>
            <a:ext cx="763200" cy="288000"/>
          </a:xfrm>
          <a:prstGeom prst="rect">
            <a:avLst/>
          </a:prstGeom>
          <a:solidFill>
            <a:schemeClr val="bg1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>
                <a:solidFill>
                  <a:srgbClr val="00B050"/>
                </a:solidFill>
              </a:rPr>
              <a:t>eIDAS2</a:t>
            </a:r>
          </a:p>
          <a:p>
            <a:pPr algn="ctr"/>
            <a:r>
              <a:rPr lang="it-IT" sz="1000">
                <a:solidFill>
                  <a:srgbClr val="00B050"/>
                </a:solidFill>
              </a:rPr>
              <a:t>Entry in force</a:t>
            </a:r>
          </a:p>
        </p:txBody>
      </p:sp>
      <p:sp>
        <p:nvSpPr>
          <p:cNvPr id="101" name="Rettangolo 79">
            <a:extLst>
              <a:ext uri="{FF2B5EF4-FFF2-40B4-BE49-F238E27FC236}">
                <a16:creationId xmlns:a16="http://schemas.microsoft.com/office/drawing/2014/main" id="{6A51EA7B-846E-181D-233D-A3A9546B6622}"/>
              </a:ext>
            </a:extLst>
          </p:cNvPr>
          <p:cNvSpPr/>
          <p:nvPr/>
        </p:nvSpPr>
        <p:spPr>
          <a:xfrm>
            <a:off x="11164752" y="5982535"/>
            <a:ext cx="952066" cy="288000"/>
          </a:xfrm>
          <a:prstGeom prst="rect">
            <a:avLst/>
          </a:prstGeom>
          <a:solidFill>
            <a:schemeClr val="bg1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>
                <a:solidFill>
                  <a:srgbClr val="00B050"/>
                </a:solidFill>
              </a:rPr>
              <a:t>Review</a:t>
            </a:r>
          </a:p>
        </p:txBody>
      </p:sp>
      <p:sp>
        <p:nvSpPr>
          <p:cNvPr id="118" name="Rettangolo 79">
            <a:extLst>
              <a:ext uri="{FF2B5EF4-FFF2-40B4-BE49-F238E27FC236}">
                <a16:creationId xmlns:a16="http://schemas.microsoft.com/office/drawing/2014/main" id="{8C1A322C-D245-77C8-3AC7-0039BE547B15}"/>
              </a:ext>
            </a:extLst>
          </p:cNvPr>
          <p:cNvSpPr/>
          <p:nvPr/>
        </p:nvSpPr>
        <p:spPr>
          <a:xfrm>
            <a:off x="8980418" y="5982535"/>
            <a:ext cx="1052171" cy="288000"/>
          </a:xfrm>
          <a:prstGeom prst="rect">
            <a:avLst/>
          </a:prstGeom>
          <a:solidFill>
            <a:schemeClr val="bg1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>
                <a:solidFill>
                  <a:srgbClr val="00B050"/>
                </a:solidFill>
              </a:rPr>
              <a:t>Art. 5f.2 </a:t>
            </a:r>
            <a:r>
              <a:rPr lang="en-US" sz="1000">
                <a:solidFill>
                  <a:srgbClr val="00B050"/>
                </a:solidFill>
              </a:rPr>
              <a:t>applies (EUDIW for PSP)</a:t>
            </a:r>
            <a:endParaRPr lang="it-IT" sz="1000">
              <a:solidFill>
                <a:srgbClr val="00B050"/>
              </a:solidFill>
            </a:endParaRPr>
          </a:p>
        </p:txBody>
      </p:sp>
      <p:sp>
        <p:nvSpPr>
          <p:cNvPr id="130" name="Rettangolo 79">
            <a:extLst>
              <a:ext uri="{FF2B5EF4-FFF2-40B4-BE49-F238E27FC236}">
                <a16:creationId xmlns:a16="http://schemas.microsoft.com/office/drawing/2014/main" id="{7B34A88C-CDC3-7678-593A-3FF511D1ABBF}"/>
              </a:ext>
            </a:extLst>
          </p:cNvPr>
          <p:cNvSpPr/>
          <p:nvPr/>
        </p:nvSpPr>
        <p:spPr>
          <a:xfrm>
            <a:off x="1872671" y="5310046"/>
            <a:ext cx="1550745" cy="28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>
                <a:solidFill>
                  <a:schemeClr val="accent1">
                    <a:lumMod val="75000"/>
                  </a:schemeClr>
                </a:solidFill>
              </a:rPr>
              <a:t>EBA No Action Letter + </a:t>
            </a:r>
          </a:p>
          <a:p>
            <a:pPr algn="ctr"/>
            <a:r>
              <a:rPr lang="it-IT" sz="1000">
                <a:solidFill>
                  <a:schemeClr val="accent1">
                    <a:lumMod val="75000"/>
                  </a:schemeClr>
                </a:solidFill>
              </a:rPr>
              <a:t>Bankit </a:t>
            </a:r>
            <a:r>
              <a:rPr lang="en-US" sz="1000">
                <a:solidFill>
                  <a:schemeClr val="accent1">
                    <a:lumMod val="75000"/>
                  </a:schemeClr>
                </a:solidFill>
              </a:rPr>
              <a:t>Instructions</a:t>
            </a:r>
            <a:endParaRPr lang="it-IT" sz="1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1" name="Rettangolo 79">
            <a:extLst>
              <a:ext uri="{FF2B5EF4-FFF2-40B4-BE49-F238E27FC236}">
                <a16:creationId xmlns:a16="http://schemas.microsoft.com/office/drawing/2014/main" id="{FA63AD5D-9AA4-2864-EDB7-2AEEC9ABCD69}"/>
              </a:ext>
            </a:extLst>
          </p:cNvPr>
          <p:cNvSpPr/>
          <p:nvPr/>
        </p:nvSpPr>
        <p:spPr>
          <a:xfrm>
            <a:off x="1001736" y="5310046"/>
            <a:ext cx="763200" cy="28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>
                <a:solidFill>
                  <a:schemeClr val="accent1">
                    <a:lumMod val="75000"/>
                  </a:schemeClr>
                </a:solidFill>
              </a:rPr>
              <a:t>MiCAR Application</a:t>
            </a:r>
          </a:p>
        </p:txBody>
      </p:sp>
      <p:sp>
        <p:nvSpPr>
          <p:cNvPr id="132" name="Rettangolo 122">
            <a:extLst>
              <a:ext uri="{FF2B5EF4-FFF2-40B4-BE49-F238E27FC236}">
                <a16:creationId xmlns:a16="http://schemas.microsoft.com/office/drawing/2014/main" id="{7981606E-9709-A54A-AC54-0C29BD4D9EDE}"/>
              </a:ext>
            </a:extLst>
          </p:cNvPr>
          <p:cNvSpPr/>
          <p:nvPr/>
        </p:nvSpPr>
        <p:spPr>
          <a:xfrm>
            <a:off x="2723963" y="4056019"/>
            <a:ext cx="648000" cy="28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>
                <a:solidFill>
                  <a:schemeClr val="tx2">
                    <a:lumMod val="50000"/>
                  </a:schemeClr>
                </a:solidFill>
              </a:rPr>
              <a:t>FIDA </a:t>
            </a:r>
            <a:r>
              <a:rPr lang="en-US" sz="1000">
                <a:solidFill>
                  <a:schemeClr val="tx2">
                    <a:lumMod val="50000"/>
                  </a:schemeClr>
                </a:solidFill>
              </a:rPr>
              <a:t>publication</a:t>
            </a:r>
            <a:endParaRPr lang="it-IT" sz="10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" name="Rettangolo 123">
            <a:extLst>
              <a:ext uri="{FF2B5EF4-FFF2-40B4-BE49-F238E27FC236}">
                <a16:creationId xmlns:a16="http://schemas.microsoft.com/office/drawing/2014/main" id="{0715F101-4B0C-4C8B-C7DD-C85FA9879DA6}"/>
              </a:ext>
            </a:extLst>
          </p:cNvPr>
          <p:cNvSpPr/>
          <p:nvPr/>
        </p:nvSpPr>
        <p:spPr>
          <a:xfrm>
            <a:off x="3444613" y="4056019"/>
            <a:ext cx="648000" cy="28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>
                <a:solidFill>
                  <a:schemeClr val="tx2">
                    <a:lumMod val="50000"/>
                  </a:schemeClr>
                </a:solidFill>
              </a:rPr>
              <a:t>FIDA entry </a:t>
            </a:r>
            <a:r>
              <a:rPr lang="en-US" sz="1000">
                <a:solidFill>
                  <a:schemeClr val="tx2">
                    <a:lumMod val="50000"/>
                  </a:schemeClr>
                </a:solidFill>
              </a:rPr>
              <a:t>into</a:t>
            </a:r>
            <a:r>
              <a:rPr lang="it-IT" sz="1000">
                <a:solidFill>
                  <a:schemeClr val="tx2">
                    <a:lumMod val="50000"/>
                  </a:schemeClr>
                </a:solidFill>
              </a:rPr>
              <a:t> force</a:t>
            </a:r>
          </a:p>
        </p:txBody>
      </p:sp>
      <p:cxnSp>
        <p:nvCxnSpPr>
          <p:cNvPr id="139" name="Connettore 2 124">
            <a:extLst>
              <a:ext uri="{FF2B5EF4-FFF2-40B4-BE49-F238E27FC236}">
                <a16:creationId xmlns:a16="http://schemas.microsoft.com/office/drawing/2014/main" id="{CA88E13F-22E0-5697-4015-B529A0712585}"/>
              </a:ext>
            </a:extLst>
          </p:cNvPr>
          <p:cNvCxnSpPr>
            <a:cxnSpLocks/>
            <a:stCxn id="132" idx="3"/>
            <a:endCxn id="133" idx="1"/>
          </p:cNvCxnSpPr>
          <p:nvPr/>
        </p:nvCxnSpPr>
        <p:spPr>
          <a:xfrm>
            <a:off x="3371963" y="4200019"/>
            <a:ext cx="72650" cy="0"/>
          </a:xfrm>
          <a:prstGeom prst="straightConnector1">
            <a:avLst/>
          </a:prstGeom>
          <a:ln>
            <a:solidFill>
              <a:srgbClr val="2C48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2 125">
            <a:extLst>
              <a:ext uri="{FF2B5EF4-FFF2-40B4-BE49-F238E27FC236}">
                <a16:creationId xmlns:a16="http://schemas.microsoft.com/office/drawing/2014/main" id="{E33D1747-B233-4364-59CD-98186A4CBD3D}"/>
              </a:ext>
            </a:extLst>
          </p:cNvPr>
          <p:cNvCxnSpPr>
            <a:cxnSpLocks/>
            <a:stCxn id="133" idx="3"/>
            <a:endCxn id="144" idx="1"/>
          </p:cNvCxnSpPr>
          <p:nvPr/>
        </p:nvCxnSpPr>
        <p:spPr>
          <a:xfrm>
            <a:off x="4092613" y="4200019"/>
            <a:ext cx="3490479" cy="0"/>
          </a:xfrm>
          <a:prstGeom prst="straightConnector1">
            <a:avLst/>
          </a:prstGeom>
          <a:ln>
            <a:solidFill>
              <a:srgbClr val="2C488A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ttangolo 29">
            <a:extLst>
              <a:ext uri="{FF2B5EF4-FFF2-40B4-BE49-F238E27FC236}">
                <a16:creationId xmlns:a16="http://schemas.microsoft.com/office/drawing/2014/main" id="{1512A0B1-4E7D-4A5A-CBCD-62A281AE0C89}"/>
              </a:ext>
            </a:extLst>
          </p:cNvPr>
          <p:cNvSpPr/>
          <p:nvPr/>
        </p:nvSpPr>
        <p:spPr>
          <a:xfrm>
            <a:off x="7583092" y="4056019"/>
            <a:ext cx="3437015" cy="28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b" anchorCtr="0"/>
          <a:lstStyle/>
          <a:p>
            <a:r>
              <a:rPr lang="it-IT" sz="1000">
                <a:solidFill>
                  <a:schemeClr val="tx2">
                    <a:lumMod val="50000"/>
                  </a:schemeClr>
                </a:solidFill>
              </a:rPr>
              <a:t>              FIDA Application </a:t>
            </a:r>
            <a:r>
              <a:rPr lang="en-US" sz="1000" i="1" noProof="0">
                <a:solidFill>
                  <a:schemeClr val="tx2">
                    <a:lumMod val="50000"/>
                  </a:schemeClr>
                </a:solidFill>
              </a:rPr>
              <a:t>(different waves)</a:t>
            </a:r>
          </a:p>
        </p:txBody>
      </p:sp>
      <p:sp>
        <p:nvSpPr>
          <p:cNvPr id="145" name="Text Box 117">
            <a:extLst>
              <a:ext uri="{FF2B5EF4-FFF2-40B4-BE49-F238E27FC236}">
                <a16:creationId xmlns:a16="http://schemas.microsoft.com/office/drawing/2014/main" id="{3B448BFB-6ADD-88D8-BA95-722C44351703}"/>
              </a:ext>
            </a:extLst>
          </p:cNvPr>
          <p:cNvSpPr txBox="1"/>
          <p:nvPr/>
        </p:nvSpPr>
        <p:spPr>
          <a:xfrm>
            <a:off x="7629698" y="4081997"/>
            <a:ext cx="572728" cy="191309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0" tIns="50438" rIns="100867" bIns="50438" anchor="t" anchorCtr="0" compatLnSpc="1">
            <a:spAutoFit/>
          </a:bodyPr>
          <a:lstStyle/>
          <a:p>
            <a:pPr marL="0" marR="0" lvl="0" indent="0" defTabSz="1008857" rtl="0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00" i="1" u="none" strike="noStrike" kern="0" cap="none" spc="0" baseline="0">
                <a:solidFill>
                  <a:srgbClr val="000000"/>
                </a:solidFill>
                <a:uFillTx/>
                <a:latin typeface="Aptos"/>
              </a:rPr>
              <a:t>COM </a:t>
            </a:r>
          </a:p>
        </p:txBody>
      </p:sp>
      <p:sp>
        <p:nvSpPr>
          <p:cNvPr id="147" name="Text Box 117">
            <a:extLst>
              <a:ext uri="{FF2B5EF4-FFF2-40B4-BE49-F238E27FC236}">
                <a16:creationId xmlns:a16="http://schemas.microsoft.com/office/drawing/2014/main" id="{723D4710-2231-5BF2-0E1A-F2E10E5AF9F2}"/>
              </a:ext>
            </a:extLst>
          </p:cNvPr>
          <p:cNvSpPr txBox="1"/>
          <p:nvPr/>
        </p:nvSpPr>
        <p:spPr>
          <a:xfrm>
            <a:off x="9795388" y="4064628"/>
            <a:ext cx="493331" cy="191309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0" tIns="50438" rIns="100867" bIns="50438" anchor="t" anchorCtr="0" compatLnSpc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008857" fontAlgn="auto" hangingPunct="1">
              <a:lnSpc>
                <a:spcPct val="80000"/>
              </a:lnSpc>
              <a:spcBef>
                <a:spcPts val="600"/>
              </a:spcBef>
              <a:buNone/>
              <a:tabLst/>
              <a:defRPr sz="700" i="1" kern="0" spc="0" baseline="0">
                <a:uFillTx/>
                <a:latin typeface="Aptos"/>
              </a:defRPr>
            </a:lvl1pPr>
          </a:lstStyle>
          <a:p>
            <a:r>
              <a:rPr lang="en-US"/>
              <a:t>CONS</a:t>
            </a:r>
          </a:p>
        </p:txBody>
      </p:sp>
      <p:sp>
        <p:nvSpPr>
          <p:cNvPr id="153" name="Triangolo isoscele 43">
            <a:extLst>
              <a:ext uri="{FF2B5EF4-FFF2-40B4-BE49-F238E27FC236}">
                <a16:creationId xmlns:a16="http://schemas.microsoft.com/office/drawing/2014/main" id="{26BB0CA6-A35F-E14F-4F3A-EE80FC6CCAD0}"/>
              </a:ext>
            </a:extLst>
          </p:cNvPr>
          <p:cNvSpPr/>
          <p:nvPr/>
        </p:nvSpPr>
        <p:spPr>
          <a:xfrm rot="10800000">
            <a:off x="9987915" y="4021614"/>
            <a:ext cx="115134" cy="70775"/>
          </a:xfrm>
          <a:prstGeom prst="triangle">
            <a:avLst/>
          </a:prstGeom>
          <a:solidFill>
            <a:schemeClr val="bg1"/>
          </a:solidFill>
          <a:ln w="12700">
            <a:solidFill>
              <a:srgbClr val="2C488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488A"/>
              </a:solidFill>
            </a:endParaRPr>
          </a:p>
        </p:txBody>
      </p:sp>
      <p:cxnSp>
        <p:nvCxnSpPr>
          <p:cNvPr id="157" name="Connettore 2 37">
            <a:extLst>
              <a:ext uri="{FF2B5EF4-FFF2-40B4-BE49-F238E27FC236}">
                <a16:creationId xmlns:a16="http://schemas.microsoft.com/office/drawing/2014/main" id="{35FAA41D-09BF-64CC-60AE-756D17874E28}"/>
              </a:ext>
            </a:extLst>
          </p:cNvPr>
          <p:cNvCxnSpPr>
            <a:cxnSpLocks/>
            <a:stCxn id="158" idx="3"/>
            <a:endCxn id="132" idx="1"/>
          </p:cNvCxnSpPr>
          <p:nvPr/>
        </p:nvCxnSpPr>
        <p:spPr>
          <a:xfrm>
            <a:off x="2520671" y="4200019"/>
            <a:ext cx="203292" cy="0"/>
          </a:xfrm>
          <a:prstGeom prst="straightConnector1">
            <a:avLst/>
          </a:prstGeom>
          <a:ln>
            <a:solidFill>
              <a:srgbClr val="2C488A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ttangolo 122">
            <a:extLst>
              <a:ext uri="{FF2B5EF4-FFF2-40B4-BE49-F238E27FC236}">
                <a16:creationId xmlns:a16="http://schemas.microsoft.com/office/drawing/2014/main" id="{0113533E-97D4-222A-29EC-BC88E3B85F46}"/>
              </a:ext>
            </a:extLst>
          </p:cNvPr>
          <p:cNvSpPr/>
          <p:nvPr/>
        </p:nvSpPr>
        <p:spPr>
          <a:xfrm>
            <a:off x="1872671" y="4056019"/>
            <a:ext cx="648000" cy="28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000">
                <a:solidFill>
                  <a:schemeClr val="tx2">
                    <a:lumMod val="50000"/>
                  </a:schemeClr>
                </a:solidFill>
              </a:rPr>
              <a:t>Ongoing</a:t>
            </a:r>
            <a:r>
              <a:rPr lang="it-IT" sz="1000">
                <a:solidFill>
                  <a:schemeClr val="tx2">
                    <a:lumMod val="50000"/>
                  </a:schemeClr>
                </a:solidFill>
              </a:rPr>
              <a:t> Trilogue</a:t>
            </a:r>
          </a:p>
        </p:txBody>
      </p:sp>
      <p:sp>
        <p:nvSpPr>
          <p:cNvPr id="163" name="Triangolo isoscele 43">
            <a:extLst>
              <a:ext uri="{FF2B5EF4-FFF2-40B4-BE49-F238E27FC236}">
                <a16:creationId xmlns:a16="http://schemas.microsoft.com/office/drawing/2014/main" id="{5A5675F2-F5F9-2D6C-D68F-1E9BC4DB5E1D}"/>
              </a:ext>
            </a:extLst>
          </p:cNvPr>
          <p:cNvSpPr/>
          <p:nvPr/>
        </p:nvSpPr>
        <p:spPr>
          <a:xfrm rot="10800000">
            <a:off x="7542424" y="4027437"/>
            <a:ext cx="115134" cy="70775"/>
          </a:xfrm>
          <a:prstGeom prst="triangle">
            <a:avLst/>
          </a:prstGeom>
          <a:solidFill>
            <a:schemeClr val="bg1"/>
          </a:solidFill>
          <a:ln w="12700">
            <a:solidFill>
              <a:srgbClr val="2C48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488A"/>
              </a:solidFill>
            </a:endParaRPr>
          </a:p>
        </p:txBody>
      </p:sp>
      <p:sp>
        <p:nvSpPr>
          <p:cNvPr id="164" name="Rettangolo 113">
            <a:extLst>
              <a:ext uri="{FF2B5EF4-FFF2-40B4-BE49-F238E27FC236}">
                <a16:creationId xmlns:a16="http://schemas.microsoft.com/office/drawing/2014/main" id="{B4962218-1B6A-64FD-C949-1D144ED88B4C}"/>
              </a:ext>
            </a:extLst>
          </p:cNvPr>
          <p:cNvSpPr/>
          <p:nvPr/>
        </p:nvSpPr>
        <p:spPr>
          <a:xfrm>
            <a:off x="4740458" y="4486565"/>
            <a:ext cx="2210305" cy="309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2* </a:t>
            </a:r>
            <a:r>
              <a:rPr lang="en-US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wave (by)</a:t>
            </a:r>
            <a:r>
              <a:rPr lang="it-IT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 – # 3 L II acts</a:t>
            </a:r>
          </a:p>
        </p:txBody>
      </p:sp>
      <p:sp>
        <p:nvSpPr>
          <p:cNvPr id="166" name="Rettangolo 113">
            <a:extLst>
              <a:ext uri="{FF2B5EF4-FFF2-40B4-BE49-F238E27FC236}">
                <a16:creationId xmlns:a16="http://schemas.microsoft.com/office/drawing/2014/main" id="{42E59EBD-791B-A2BC-72AC-92C568276C7F}"/>
              </a:ext>
            </a:extLst>
          </p:cNvPr>
          <p:cNvSpPr/>
          <p:nvPr/>
        </p:nvSpPr>
        <p:spPr>
          <a:xfrm>
            <a:off x="7029895" y="4486565"/>
            <a:ext cx="1873026" cy="309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3* </a:t>
            </a:r>
            <a:r>
              <a:rPr lang="en-US" sz="800" b="1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wave (by)</a:t>
            </a:r>
            <a:r>
              <a:rPr lang="it-IT" sz="800" b="1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– # 1 L II acts</a:t>
            </a:r>
          </a:p>
        </p:txBody>
      </p:sp>
      <p:sp>
        <p:nvSpPr>
          <p:cNvPr id="168" name="Rettangolo 113">
            <a:extLst>
              <a:ext uri="{FF2B5EF4-FFF2-40B4-BE49-F238E27FC236}">
                <a16:creationId xmlns:a16="http://schemas.microsoft.com/office/drawing/2014/main" id="{9AE21DEA-3725-CBB9-E935-97E53F4E8B10}"/>
              </a:ext>
            </a:extLst>
          </p:cNvPr>
          <p:cNvSpPr/>
          <p:nvPr/>
        </p:nvSpPr>
        <p:spPr>
          <a:xfrm>
            <a:off x="2629457" y="4486870"/>
            <a:ext cx="1797307" cy="309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1* </a:t>
            </a:r>
            <a:r>
              <a:rPr lang="en-US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wave (by)</a:t>
            </a:r>
            <a:r>
              <a:rPr lang="it-IT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 – # 1 Level II acts</a:t>
            </a:r>
          </a:p>
        </p:txBody>
      </p:sp>
      <p:sp>
        <p:nvSpPr>
          <p:cNvPr id="169" name="Rettangolo 79">
            <a:extLst>
              <a:ext uri="{FF2B5EF4-FFF2-40B4-BE49-F238E27FC236}">
                <a16:creationId xmlns:a16="http://schemas.microsoft.com/office/drawing/2014/main" id="{4A24BAA3-D958-EE5F-462D-01A45DCA7210}"/>
              </a:ext>
            </a:extLst>
          </p:cNvPr>
          <p:cNvSpPr/>
          <p:nvPr/>
        </p:nvSpPr>
        <p:spPr>
          <a:xfrm>
            <a:off x="1001735" y="4474050"/>
            <a:ext cx="1095759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Data Act GL on </a:t>
            </a:r>
            <a:r>
              <a:rPr lang="en-US" sz="800" b="1" i="1" noProof="0">
                <a:solidFill>
                  <a:schemeClr val="bg2">
                    <a:lumMod val="75000"/>
                    <a:lumOff val="25000"/>
                  </a:schemeClr>
                </a:solidFill>
              </a:rPr>
              <a:t>compensation</a:t>
            </a:r>
            <a:endParaRPr lang="it-IT" sz="800" b="1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0" name="Rettangolo 71">
            <a:extLst>
              <a:ext uri="{FF2B5EF4-FFF2-40B4-BE49-F238E27FC236}">
                <a16:creationId xmlns:a16="http://schemas.microsoft.com/office/drawing/2014/main" id="{6B2803B8-35FD-BDDC-0530-E8F79407BA69}"/>
              </a:ext>
            </a:extLst>
          </p:cNvPr>
          <p:cNvSpPr/>
          <p:nvPr/>
        </p:nvSpPr>
        <p:spPr>
          <a:xfrm>
            <a:off x="4744890" y="4903804"/>
            <a:ext cx="4116256" cy="22481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87A4DC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i="1">
                <a:solidFill>
                  <a:schemeClr val="bg2">
                    <a:lumMod val="75000"/>
                    <a:lumOff val="25000"/>
                  </a:schemeClr>
                </a:solidFill>
              </a:rPr>
              <a:t># 8 Level II acts </a:t>
            </a:r>
            <a:r>
              <a:rPr lang="en-US" sz="800" b="1" i="1" noProof="0">
                <a:solidFill>
                  <a:schemeClr val="bg2">
                    <a:lumMod val="75000"/>
                    <a:lumOff val="25000"/>
                  </a:schemeClr>
                </a:solidFill>
              </a:rPr>
              <a:t>no timeline indication</a:t>
            </a:r>
            <a:endParaRPr lang="it-IT" sz="800" b="1" i="1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1" name="Picture 170" descr="A gold question mark on a black background&#10;&#10;AI-generated content may be incorrect.">
            <a:extLst>
              <a:ext uri="{FF2B5EF4-FFF2-40B4-BE49-F238E27FC236}">
                <a16:creationId xmlns:a16="http://schemas.microsoft.com/office/drawing/2014/main" id="{94FCB6FC-C706-2553-3029-91D53119C7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56571" y="4873299"/>
            <a:ext cx="221850" cy="221850"/>
          </a:xfrm>
          <a:prstGeom prst="rect">
            <a:avLst/>
          </a:prstGeom>
          <a:effectLst/>
        </p:spPr>
      </p:pic>
      <p:sp>
        <p:nvSpPr>
          <p:cNvPr id="172" name="Rettangolo 113">
            <a:extLst>
              <a:ext uri="{FF2B5EF4-FFF2-40B4-BE49-F238E27FC236}">
                <a16:creationId xmlns:a16="http://schemas.microsoft.com/office/drawing/2014/main" id="{6CD82737-B417-1981-6E99-19C295857EE9}"/>
              </a:ext>
            </a:extLst>
          </p:cNvPr>
          <p:cNvSpPr/>
          <p:nvPr/>
        </p:nvSpPr>
        <p:spPr>
          <a:xfrm>
            <a:off x="8994467" y="4486565"/>
            <a:ext cx="1038145" cy="309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4* </a:t>
            </a:r>
            <a:r>
              <a:rPr lang="en-US" sz="800" b="1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wave (by)</a:t>
            </a:r>
            <a:r>
              <a:rPr lang="it-IT" sz="800" b="1" i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 – # 1 L II acts</a:t>
            </a:r>
          </a:p>
        </p:txBody>
      </p:sp>
      <p:sp>
        <p:nvSpPr>
          <p:cNvPr id="175" name="Text Box 117">
            <a:extLst>
              <a:ext uri="{FF2B5EF4-FFF2-40B4-BE49-F238E27FC236}">
                <a16:creationId xmlns:a16="http://schemas.microsoft.com/office/drawing/2014/main" id="{DE1CF0F5-851F-70EA-C00B-99FCEC3914DB}"/>
              </a:ext>
            </a:extLst>
          </p:cNvPr>
          <p:cNvSpPr txBox="1"/>
          <p:nvPr/>
        </p:nvSpPr>
        <p:spPr>
          <a:xfrm>
            <a:off x="10836888" y="4064628"/>
            <a:ext cx="233830" cy="191309"/>
          </a:xfrm>
          <a:prstGeom prst="rect">
            <a:avLst/>
          </a:prstGeom>
          <a:noFill/>
          <a:ln cap="flat">
            <a:noFill/>
          </a:ln>
          <a:effectLst/>
        </p:spPr>
        <p:txBody>
          <a:bodyPr vert="horz" wrap="square" lIns="0" tIns="50438" rIns="100867" bIns="50438" anchor="t" anchorCtr="0" compatLnSpc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1008857" fontAlgn="auto" hangingPunct="1">
              <a:lnSpc>
                <a:spcPct val="80000"/>
              </a:lnSpc>
              <a:spcBef>
                <a:spcPts val="600"/>
              </a:spcBef>
              <a:buNone/>
              <a:tabLst/>
              <a:defRPr sz="700" i="1" kern="0" spc="0" baseline="0">
                <a:uFillTx/>
                <a:latin typeface="Aptos"/>
              </a:defRPr>
            </a:lvl1pPr>
          </a:lstStyle>
          <a:p>
            <a:r>
              <a:rPr lang="en-US"/>
              <a:t>EP</a:t>
            </a:r>
          </a:p>
        </p:txBody>
      </p:sp>
      <p:sp>
        <p:nvSpPr>
          <p:cNvPr id="176" name="Triangolo isoscele 43">
            <a:extLst>
              <a:ext uri="{FF2B5EF4-FFF2-40B4-BE49-F238E27FC236}">
                <a16:creationId xmlns:a16="http://schemas.microsoft.com/office/drawing/2014/main" id="{D872C054-A9DD-FA55-3AAC-A5E897817F4D}"/>
              </a:ext>
            </a:extLst>
          </p:cNvPr>
          <p:cNvSpPr/>
          <p:nvPr/>
        </p:nvSpPr>
        <p:spPr>
          <a:xfrm rot="10800000">
            <a:off x="10936282" y="4021614"/>
            <a:ext cx="115134" cy="70775"/>
          </a:xfrm>
          <a:prstGeom prst="triangle">
            <a:avLst/>
          </a:prstGeom>
          <a:solidFill>
            <a:schemeClr val="bg1"/>
          </a:solidFill>
          <a:ln w="12700">
            <a:solidFill>
              <a:srgbClr val="2C488A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2C488A"/>
              </a:solidFill>
            </a:endParaRPr>
          </a:p>
        </p:txBody>
      </p:sp>
      <p:sp>
        <p:nvSpPr>
          <p:cNvPr id="178" name="Rettangolo 79">
            <a:extLst>
              <a:ext uri="{FF2B5EF4-FFF2-40B4-BE49-F238E27FC236}">
                <a16:creationId xmlns:a16="http://schemas.microsoft.com/office/drawing/2014/main" id="{6E23104C-3E1C-6B1E-0708-08699811AD93}"/>
              </a:ext>
            </a:extLst>
          </p:cNvPr>
          <p:cNvSpPr/>
          <p:nvPr/>
        </p:nvSpPr>
        <p:spPr>
          <a:xfrm>
            <a:off x="11164752" y="4056018"/>
            <a:ext cx="952066" cy="958121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>
                <a:solidFill>
                  <a:schemeClr val="tx2">
                    <a:lumMod val="50000"/>
                  </a:schemeClr>
                </a:solidFill>
              </a:rPr>
              <a:t>Review</a:t>
            </a:r>
          </a:p>
        </p:txBody>
      </p:sp>
      <p:sp>
        <p:nvSpPr>
          <p:cNvPr id="2" name="Rettangolo 79">
            <a:extLst>
              <a:ext uri="{FF2B5EF4-FFF2-40B4-BE49-F238E27FC236}">
                <a16:creationId xmlns:a16="http://schemas.microsoft.com/office/drawing/2014/main" id="{E79D4023-3D04-3179-6649-BCED5F0FB6F6}"/>
              </a:ext>
            </a:extLst>
          </p:cNvPr>
          <p:cNvSpPr/>
          <p:nvPr/>
        </p:nvSpPr>
        <p:spPr>
          <a:xfrm>
            <a:off x="7040583" y="5618680"/>
            <a:ext cx="1267200" cy="221637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>
                <a:solidFill>
                  <a:schemeClr val="tx2">
                    <a:lumMod val="50000"/>
                  </a:schemeClr>
                </a:solidFill>
              </a:rPr>
              <a:t>Reports &amp; Reviews</a:t>
            </a:r>
          </a:p>
        </p:txBody>
      </p:sp>
      <p:sp>
        <p:nvSpPr>
          <p:cNvPr id="3" name="Rettangolo 79">
            <a:extLst>
              <a:ext uri="{FF2B5EF4-FFF2-40B4-BE49-F238E27FC236}">
                <a16:creationId xmlns:a16="http://schemas.microsoft.com/office/drawing/2014/main" id="{AE6B0C9B-0AB4-C670-F12F-DCFC1496C792}"/>
              </a:ext>
            </a:extLst>
          </p:cNvPr>
          <p:cNvSpPr/>
          <p:nvPr/>
        </p:nvSpPr>
        <p:spPr>
          <a:xfrm>
            <a:off x="1574747" y="5618680"/>
            <a:ext cx="1008000" cy="221637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000" dirty="0">
                <a:solidFill>
                  <a:schemeClr val="tx2">
                    <a:lumMod val="50000"/>
                  </a:schemeClr>
                </a:solidFill>
              </a:rPr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135933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D0DC1-4B70-6408-52B9-F021B4001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014;p1">
            <a:extLst>
              <a:ext uri="{FF2B5EF4-FFF2-40B4-BE49-F238E27FC236}">
                <a16:creationId xmlns:a16="http://schemas.microsoft.com/office/drawing/2014/main" id="{CAF7A64B-4B75-DDD7-D67C-5C1C284FEFCD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19075" r="19075"/>
          <a:stretch/>
        </p:blipFill>
        <p:spPr>
          <a:xfrm>
            <a:off x="6096000" y="0"/>
            <a:ext cx="6096000" cy="65704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ED6B92D-FA52-7B3E-9C3A-8CDBD74CD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  <a:br>
              <a:rPr lang="it-IT" dirty="0"/>
            </a:br>
            <a:endParaRPr lang="en-GB" dirty="0"/>
          </a:p>
        </p:txBody>
      </p:sp>
      <p:pic>
        <p:nvPicPr>
          <p:cNvPr id="9" name="Elemento grafico 2">
            <a:extLst>
              <a:ext uri="{FF2B5EF4-FFF2-40B4-BE49-F238E27FC236}">
                <a16:creationId xmlns:a16="http://schemas.microsoft.com/office/drawing/2014/main" id="{2A92BDF9-6DE6-740B-5EAD-FB95DD208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053" y="4432244"/>
            <a:ext cx="199400" cy="199422"/>
          </a:xfrm>
          <a:prstGeom prst="rect">
            <a:avLst/>
          </a:prstGeom>
        </p:spPr>
      </p:pic>
      <p:pic>
        <p:nvPicPr>
          <p:cNvPr id="10" name="Elemento grafico 8">
            <a:extLst>
              <a:ext uri="{FF2B5EF4-FFF2-40B4-BE49-F238E27FC236}">
                <a16:creationId xmlns:a16="http://schemas.microsoft.com/office/drawing/2014/main" id="{D65A3C74-A487-CFBB-3C76-31B87BD56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8021" y="4064053"/>
            <a:ext cx="214741" cy="214762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F4DF86DF-4660-EECF-E34C-264245FC8373}"/>
              </a:ext>
            </a:extLst>
          </p:cNvPr>
          <p:cNvSpPr txBox="1">
            <a:spLocks/>
          </p:cNvSpPr>
          <p:nvPr/>
        </p:nvSpPr>
        <p:spPr>
          <a:xfrm>
            <a:off x="1053700" y="3997190"/>
            <a:ext cx="4383820" cy="344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24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spc="-50" baseline="0">
                <a:solidFill>
                  <a:schemeClr val="bg1"/>
                </a:solidFill>
                <a:latin typeface="Inter Tight" pitchFamily="2" charset="0"/>
                <a:ea typeface="Inter Tight" pitchFamily="2" charset="0"/>
                <a:cs typeface="Inter Tight" pitchFamily="2" charset="0"/>
              </a:defRPr>
            </a:lvl1pPr>
          </a:lstStyle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c.dibartolo@be-tse.it</a:t>
            </a:r>
            <a:endParaRPr lang="it-IT"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4D257800-5E78-1C67-CFA8-8AE57CF91232}"/>
              </a:ext>
            </a:extLst>
          </p:cNvPr>
          <p:cNvSpPr txBox="1">
            <a:spLocks/>
          </p:cNvSpPr>
          <p:nvPr/>
        </p:nvSpPr>
        <p:spPr>
          <a:xfrm>
            <a:off x="1053700" y="4382752"/>
            <a:ext cx="4383820" cy="344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248" eaLnBrk="1" latinLnBrk="0" hangingPunct="1">
              <a:spcBef>
                <a:spcPct val="0"/>
              </a:spcBef>
              <a:buNone/>
              <a:defRPr sz="1000" kern="1200" spc="-50" baseline="0">
                <a:solidFill>
                  <a:schemeClr val="bg1"/>
                </a:solidFill>
                <a:latin typeface="Arial" panose="020B0604020202020204" pitchFamily="34" charset="0"/>
                <a:ea typeface="Inter Tight" pitchFamily="2" charset="0"/>
                <a:cs typeface="Arial" panose="020B0604020202020204" pitchFamily="34" charset="0"/>
              </a:defRPr>
            </a:lvl1pPr>
          </a:lstStyle>
          <a:p>
            <a:r>
              <a:rPr lang="en-US" sz="1600" dirty="0"/>
              <a:t>Be | Shaping the Future</a:t>
            </a:r>
            <a:endParaRPr lang="it-IT" sz="1600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8A8D3D1-7652-3018-89F0-3CEA8AD200CC}"/>
              </a:ext>
            </a:extLst>
          </p:cNvPr>
          <p:cNvSpPr txBox="1">
            <a:spLocks/>
          </p:cNvSpPr>
          <p:nvPr/>
        </p:nvSpPr>
        <p:spPr>
          <a:xfrm>
            <a:off x="1053700" y="4795672"/>
            <a:ext cx="4383820" cy="34463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248" eaLnBrk="1" latinLnBrk="0" hangingPunct="1">
              <a:spcBef>
                <a:spcPct val="0"/>
              </a:spcBef>
              <a:buNone/>
              <a:defRPr sz="1000" kern="1200" spc="-50" baseline="0">
                <a:solidFill>
                  <a:schemeClr val="bg1"/>
                </a:solidFill>
                <a:latin typeface="Arial" panose="020B0604020202020204" pitchFamily="34" charset="0"/>
                <a:ea typeface="Inter Tight" pitchFamily="2" charset="0"/>
                <a:cs typeface="Arial" panose="020B0604020202020204" pitchFamily="34" charset="0"/>
              </a:defRPr>
            </a:lvl1pPr>
          </a:lstStyle>
          <a:p>
            <a:r>
              <a:rPr lang="en-US" sz="1600" dirty="0"/>
              <a:t>Be | Shaping the Future</a:t>
            </a:r>
            <a:endParaRPr lang="it-IT" sz="1600" dirty="0"/>
          </a:p>
        </p:txBody>
      </p:sp>
      <p:pic>
        <p:nvPicPr>
          <p:cNvPr id="14" name="Picture 2" descr="New Instagram Logo PNG 2025 Download - PageTraffic">
            <a:extLst>
              <a:ext uri="{FF2B5EF4-FFF2-40B4-BE49-F238E27FC236}">
                <a16:creationId xmlns:a16="http://schemas.microsoft.com/office/drawing/2014/main" id="{22FEAE32-8E07-D31C-6550-EA072A8C6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20" y="4865322"/>
            <a:ext cx="214742" cy="21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93600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/ Covers">
  <a:themeElements>
    <a:clrScheme name="Be_Shaping-The-Future">
      <a:dk1>
        <a:srgbClr val="000000"/>
      </a:dk1>
      <a:lt1>
        <a:srgbClr val="FFFFFF"/>
      </a:lt1>
      <a:dk2>
        <a:srgbClr val="090909"/>
      </a:dk2>
      <a:lt2>
        <a:srgbClr val="E3E9ED"/>
      </a:lt2>
      <a:accent1>
        <a:srgbClr val="44ACC5"/>
      </a:accent1>
      <a:accent2>
        <a:srgbClr val="2469B1"/>
      </a:accent2>
      <a:accent3>
        <a:srgbClr val="002F53"/>
      </a:accent3>
      <a:accent4>
        <a:srgbClr val="DE9800"/>
      </a:accent4>
      <a:accent5>
        <a:srgbClr val="C70048"/>
      </a:accent5>
      <a:accent6>
        <a:srgbClr val="8495A8"/>
      </a:accent6>
      <a:hlink>
        <a:srgbClr val="1CB9E0"/>
      </a:hlink>
      <a:folHlink>
        <a:srgbClr val="1CB9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807</Words>
  <Application>Microsoft Office PowerPoint</Application>
  <PresentationFormat>Widescreen</PresentationFormat>
  <Paragraphs>221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Quattrocento Sans</vt:lpstr>
      <vt:lpstr>Arial</vt:lpstr>
      <vt:lpstr>Noto Sans Symbols</vt:lpstr>
      <vt:lpstr>Calibri</vt:lpstr>
      <vt:lpstr>Aptos</vt:lpstr>
      <vt:lpstr>Merriweather Sans</vt:lpstr>
      <vt:lpstr>Corporate / Covers</vt:lpstr>
      <vt:lpstr>Salone dei pagamenti 2025 TALENTO GENERATIVO  PSR/PSD3: Evoluzione del negoziato e prospettive</vt:lpstr>
      <vt:lpstr>Presentazione standard di PowerPoint</vt:lpstr>
      <vt:lpstr>Presentazione standard di PowerPoint</vt:lpstr>
      <vt:lpstr>Presentazione standard di PowerPoint</vt:lpstr>
      <vt:lpstr>GRAZIE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Salone dei pagamenti 2025 TALENTO GENERATIVO  PSR/PSD3: Evoluzione del negoziato e prospettive</dc:title>
  <dc:creator>Daniele Leonardi</dc:creator>
  <cp:lastModifiedBy>octopus</cp:lastModifiedBy>
  <cp:revision>2</cp:revision>
  <cp:lastPrinted>2025-10-21T09:36:36Z</cp:lastPrinted>
  <dcterms:created xsi:type="dcterms:W3CDTF">2024-09-25T05:10:20Z</dcterms:created>
  <dcterms:modified xsi:type="dcterms:W3CDTF">2025-10-29T10:02:12Z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0x0101005E4842657D06C84D9BEE1B41790A5571</vt:lpwstr>
  </property>
  <property fmtid="{D5CDD505-2E9C-101B-9397-08002B2CF9AE}" pid="3" name="MediaServiceImageTags">
    <vt:lpwstr/>
  </property>
</Properties>
</file>